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Pictures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Pictures\hello_html_761919c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дминистратор\Pictures\img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Picture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Pictures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Picture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</cp:revision>
  <dcterms:created xsi:type="dcterms:W3CDTF">2020-07-06T02:35:16Z</dcterms:created>
  <dcterms:modified xsi:type="dcterms:W3CDTF">2020-07-06T02:41:12Z</dcterms:modified>
</cp:coreProperties>
</file>