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58" r:id="rId4"/>
    <p:sldId id="260" r:id="rId5"/>
    <p:sldId id="265" r:id="rId6"/>
    <p:sldId id="268" r:id="rId7"/>
    <p:sldId id="266" r:id="rId8"/>
    <p:sldId id="267" r:id="rId9"/>
    <p:sldId id="269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3B25-9D64-4883-AD4E-F989469F9507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E671628-4091-465E-AA42-7F0D67658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3B25-9D64-4883-AD4E-F989469F9507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1628-4091-465E-AA42-7F0D67658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3B25-9D64-4883-AD4E-F989469F9507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1628-4091-465E-AA42-7F0D67658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3B25-9D64-4883-AD4E-F989469F9507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E671628-4091-465E-AA42-7F0D67658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3B25-9D64-4883-AD4E-F989469F9507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1628-4091-465E-AA42-7F0D676586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3B25-9D64-4883-AD4E-F989469F9507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1628-4091-465E-AA42-7F0D67658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3B25-9D64-4883-AD4E-F989469F9507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E671628-4091-465E-AA42-7F0D676586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3B25-9D64-4883-AD4E-F989469F9507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1628-4091-465E-AA42-7F0D67658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3B25-9D64-4883-AD4E-F989469F9507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1628-4091-465E-AA42-7F0D67658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3B25-9D64-4883-AD4E-F989469F9507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1628-4091-465E-AA42-7F0D67658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3B25-9D64-4883-AD4E-F989469F9507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1628-4091-465E-AA42-7F0D676586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3953B25-9D64-4883-AD4E-F989469F9507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E671628-4091-465E-AA42-7F0D676586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Лепка из солёного теста</a:t>
            </a:r>
            <a:r>
              <a:rPr lang="ru-RU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28596" y="3929066"/>
            <a:ext cx="8458200" cy="914400"/>
          </a:xfrm>
        </p:spPr>
        <p:txBody>
          <a:bodyPr>
            <a:normAutofit fontScale="77500" lnSpcReduction="20000"/>
          </a:bodyPr>
          <a:lstStyle/>
          <a:p>
            <a:endParaRPr lang="ru-RU" sz="80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736" y="332656"/>
            <a:ext cx="4680520" cy="3120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42852"/>
            <a:ext cx="8686800" cy="2857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Понравилось, интересно?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Попробуйте свои силы в лепке из солёного теста!</a:t>
            </a:r>
            <a:endParaRPr lang="ru-RU" dirty="0"/>
          </a:p>
        </p:txBody>
      </p:sp>
      <p:pic>
        <p:nvPicPr>
          <p:cNvPr id="4" name="Рисунок 3" descr="C:\Users\User\Desktop\DSCN179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000240"/>
            <a:ext cx="5940425" cy="4454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Материалы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1826422"/>
            <a:ext cx="1867107" cy="2266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7620" y="3929066"/>
            <a:ext cx="1637374" cy="225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s://im0-tub-ru.yandex.net/i?id=315556c161ef98a0f8db38390eb14f79-l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928802"/>
            <a:ext cx="2000263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Набор инструментов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54162"/>
            <a:ext cx="8705880" cy="5018110"/>
          </a:xfrm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buFont typeface="Wingdings" pitchFamily="2" charset="2"/>
              <a:buChar char="ь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Маленькая скалочка</a:t>
            </a:r>
          </a:p>
          <a:p>
            <a:pPr lvl="1">
              <a:buFont typeface="Wingdings" pitchFamily="2" charset="2"/>
              <a:buChar char="ь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Противень</a:t>
            </a:r>
          </a:p>
          <a:p>
            <a:pPr lvl="2">
              <a:buFont typeface="Wingdings" pitchFamily="2" charset="2"/>
              <a:buChar char="ь"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Баночка с водой</a:t>
            </a:r>
          </a:p>
          <a:p>
            <a:pPr>
              <a:buClr>
                <a:srgbClr val="FFFF00"/>
              </a:buClr>
              <a:buFont typeface="Wingdings" pitchFamily="2" charset="2"/>
              <a:buChar char="ь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Кисточка для смачивания теста</a:t>
            </a:r>
          </a:p>
          <a:p>
            <a:pPr lvl="1">
              <a:buFont typeface="Wingdings" pitchFamily="2" charset="2"/>
              <a:buChar char="ь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Ситечко</a:t>
            </a:r>
          </a:p>
          <a:p>
            <a:pPr lvl="2">
              <a:buFont typeface="Wingdings" pitchFamily="2" charset="2"/>
              <a:buChar char="ь"/>
              <a:defRPr/>
            </a:pPr>
            <a:r>
              <a:rPr lang="ru-RU" b="1" dirty="0" err="1" smtClean="0">
                <a:solidFill>
                  <a:srgbClr val="C00000"/>
                </a:solidFill>
              </a:rPr>
              <a:t>Чесноковыжималка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ь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Фольга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Стека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Кондитерские формочки…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29256" y="3357562"/>
            <a:ext cx="3196302" cy="500066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1928802"/>
            <a:ext cx="3626853" cy="571504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57818" y="4286256"/>
            <a:ext cx="2857500" cy="2143125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Рецепты</a:t>
            </a:r>
            <a:endParaRPr lang="ru-RU" sz="4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Классический рецепт: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Мука – 300 г (2 чашки)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Соль – 300 г (1 чашка)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Вода – 200 г (200мл).</a:t>
            </a:r>
          </a:p>
          <a:p>
            <a:pPr algn="just"/>
            <a:r>
              <a:rPr lang="ru-RU" sz="1600" b="1" dirty="0" smtClean="0"/>
              <a:t>    ***********************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Твердое тесто: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200 г  муки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400 г  соли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 ст. ложка клея ПВА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***************************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214290"/>
            <a:ext cx="3982280" cy="3172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5074" y="3714752"/>
            <a:ext cx="2297922" cy="1798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/>
          <a:stretch>
            <a:fillRect/>
          </a:stretch>
        </p:blipFill>
        <p:spPr bwMode="auto">
          <a:xfrm>
            <a:off x="4071934" y="3429000"/>
            <a:ext cx="1928826" cy="1769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Приёмы лепки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785926"/>
            <a:ext cx="16859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5918" y="3786190"/>
            <a:ext cx="17621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71934" y="4929198"/>
            <a:ext cx="16668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58016" y="1714488"/>
            <a:ext cx="16954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86512" y="3857628"/>
            <a:ext cx="16859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71736" y="1785926"/>
            <a:ext cx="4016375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Приёмы лепки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7600" y="1643049"/>
            <a:ext cx="3680086" cy="237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8" y="1357298"/>
            <a:ext cx="2547944" cy="254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43570" y="4071942"/>
            <a:ext cx="2774237" cy="251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14414" y="4214818"/>
            <a:ext cx="2857520" cy="239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Создание фактуры поверхности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47864" y="3979242"/>
            <a:ext cx="2723194" cy="239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1628800"/>
            <a:ext cx="1911156" cy="201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88224" y="1700808"/>
            <a:ext cx="1966507" cy="1900590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28992" y="1643050"/>
            <a:ext cx="2428892" cy="1788944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Способы сушки</a:t>
            </a:r>
            <a:endParaRPr lang="ru-RU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928802"/>
            <a:ext cx="2500329" cy="178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98" y="1928802"/>
            <a:ext cx="2504360" cy="180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472" y="1500175"/>
            <a:ext cx="2143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b="1" kern="0" dirty="0" smtClean="0"/>
              <a:t>Воздушная сушка</a:t>
            </a:r>
            <a:endParaRPr lang="ru-RU" b="1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00826" y="1571612"/>
            <a:ext cx="183479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 algn="ctr">
              <a:lnSpc>
                <a:spcPct val="90000"/>
              </a:lnSpc>
              <a:defRPr/>
            </a:pPr>
            <a:r>
              <a:rPr lang="ru-RU" b="1" dirty="0"/>
              <a:t>Сушка в </a:t>
            </a:r>
            <a:r>
              <a:rPr lang="ru-RU" b="1" dirty="0" smtClean="0"/>
              <a:t>духовке</a:t>
            </a:r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6879" y="3786190"/>
            <a:ext cx="4755137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Окрашивание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Цветное тесто при замешивании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Окрашивание готовых изделий красками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3" y="2714620"/>
            <a:ext cx="3352456" cy="237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84972" y="3000373"/>
            <a:ext cx="3835506" cy="172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940</TotalTime>
  <Words>98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Лепка из солёного теста. </vt:lpstr>
      <vt:lpstr>Материалы</vt:lpstr>
      <vt:lpstr>Набор инструментов</vt:lpstr>
      <vt:lpstr>Рецепты</vt:lpstr>
      <vt:lpstr> Приёмы лепки</vt:lpstr>
      <vt:lpstr>Приёмы лепки</vt:lpstr>
      <vt:lpstr>Создание фактуры поверхности</vt:lpstr>
      <vt:lpstr>Способы сушки</vt:lpstr>
      <vt:lpstr> Окрашивание</vt:lpstr>
      <vt:lpstr>    Понравилось, интересно? Попробуйте свои силы в лепке из солёного теста!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Мама&amp;Папа</dc:creator>
  <cp:lastModifiedBy>XTreme.ws</cp:lastModifiedBy>
  <cp:revision>106</cp:revision>
  <dcterms:created xsi:type="dcterms:W3CDTF">2011-01-17T15:40:50Z</dcterms:created>
  <dcterms:modified xsi:type="dcterms:W3CDTF">2020-06-26T04:25:46Z</dcterms:modified>
</cp:coreProperties>
</file>