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1" r:id="rId3"/>
    <p:sldId id="262" r:id="rId4"/>
    <p:sldId id="268" r:id="rId5"/>
    <p:sldId id="267" r:id="rId6"/>
    <p:sldId id="264" r:id="rId7"/>
    <p:sldId id="26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3EFC-EEBF-468C-8F50-FE10E6A5BED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966F-ED55-4AC1-BC7F-C2E668AE36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312F6-8FF8-41B3-ABE9-63C53320CE1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58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80D5-D1DE-47B1-8C54-C8FC5D8CF0A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DDF7-5D49-4E8A-8A6B-4921F885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11" Type="http://schemas.microsoft.com/office/2007/relationships/media" Target="../media/media1.mp3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image" Target="../media/image12.jpeg"/><Relationship Id="rId12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5.pn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2" y="-13218"/>
            <a:ext cx="9110108" cy="6949212"/>
          </a:xfrm>
          <a:prstGeom prst="rect">
            <a:avLst/>
          </a:prstGeom>
        </p:spPr>
      </p:pic>
      <p:pic>
        <p:nvPicPr>
          <p:cNvPr id="3110" name="Picture 38" descr="Sneg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887" y="1064846"/>
            <a:ext cx="1595285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3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7473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3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551882"/>
            <a:ext cx="2089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SNOWFLK4"/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08050"/>
            <a:ext cx="3270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 descr="SNOWFLK4"/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327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4" descr="SNOWFLK4"/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805488"/>
            <a:ext cx="327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9" name="WordArt 37" descr="oboi54"/>
          <p:cNvSpPr>
            <a:spLocks noChangeArrowheads="1" noChangeShapeType="1" noTextEdit="1"/>
          </p:cNvSpPr>
          <p:nvPr/>
        </p:nvSpPr>
        <p:spPr bwMode="auto">
          <a:xfrm>
            <a:off x="1141475" y="3543500"/>
            <a:ext cx="7058025" cy="7426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blipFill dpi="0" rotWithShape="1">
                  <a:blip r:embed="rId9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 ПТИЦЫ </a:t>
            </a:r>
            <a:endParaRPr lang="ru-RU" sz="3600" b="1" kern="10" dirty="0">
              <a:blipFill dpi="0" rotWithShape="1">
                <a:blip r:embed="rId9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12" name="Picture 40" descr="vor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384" y="908050"/>
            <a:ext cx="2303462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SNOWFLK4"/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3270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SNOWFLK4"/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3270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SNOWFLK4"/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37063"/>
            <a:ext cx="327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В мире животных - (мелодия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93769" y="5334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8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8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луб анонимных грачей * ВКонтак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143248"/>
            <a:ext cx="1543058" cy="13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- рисунк с ангел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14686"/>
            <a:ext cx="1828808" cy="11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14686"/>
            <a:ext cx="15097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ренинг по коррекции психомоторики и сенсорных процессов &quot;В гостях у осени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643050"/>
            <a:ext cx="1500198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илин картинки для дет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429000"/>
            <a:ext cx="1371605" cy="13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рона. Обсуждение на LiveInternet - Российский Сервис Онлайн-Дневников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572008"/>
            <a:ext cx="1371600" cy="18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Наши фото - делимся удачными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929198"/>
            <a:ext cx="1571636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1428736"/>
            <a:ext cx="1643074" cy="12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14414" y="642919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НАЗОВИ ПТИЦ, ПОКАЖИ ИХ ЧАСТИ ТЕЛА. (Назвать птиц ласково)</a:t>
            </a:r>
            <a:endParaRPr lang="ru-RU" sz="24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71481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ИГРА «ПОЧЕМУ ТАК ГОВОРЯТ?» </a:t>
            </a:r>
            <a:r>
              <a:rPr lang="ru-RU" b="1" i="1" dirty="0" smtClean="0">
                <a:solidFill>
                  <a:srgbClr val="7030A0"/>
                </a:solidFill>
              </a:rPr>
              <a:t>- </a:t>
            </a:r>
            <a:r>
              <a:rPr lang="ru-RU" sz="2000" b="1" i="1" dirty="0" smtClean="0">
                <a:solidFill>
                  <a:srgbClr val="7030A0"/>
                </a:solidFill>
              </a:rPr>
              <a:t>объяснение значения сложных слов.				</a:t>
            </a:r>
            <a:r>
              <a:rPr lang="ru-RU" b="1" i="1" dirty="0" smtClean="0">
                <a:solidFill>
                  <a:srgbClr val="7030A0"/>
                </a:solidFill>
              </a:rPr>
              <a:t>			  </a:t>
            </a:r>
            <a:r>
              <a:rPr lang="ru-RU" sz="2400" b="1" i="1" dirty="0" smtClean="0">
                <a:solidFill>
                  <a:srgbClr val="7030A0"/>
                </a:solidFill>
              </a:rPr>
              <a:t>Длиннохвостая сорока, красногрудый снегирь, желтогрудая синица, чернокрылая ворона, насекомоядный дятел,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пестроголовый</a:t>
            </a:r>
            <a:r>
              <a:rPr lang="ru-RU" sz="2400" b="1" i="1" dirty="0" smtClean="0">
                <a:solidFill>
                  <a:srgbClr val="7030A0"/>
                </a:solidFill>
              </a:rPr>
              <a:t> дятел, белобокая сорока, быстроногий воробей.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18288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луб анонимных грачей * ВКонтакт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12668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643182"/>
            <a:ext cx="1371600" cy="180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Без названия - Смотреть на Мета Фото онлайн бесплатно - Общ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500570"/>
            <a:ext cx="1757372" cy="158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ренинг по коррекции психомоторики и сенсорных процессов &quot;В гостях у осени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572008"/>
            <a:ext cx="1785950" cy="1371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ИГРА «4-Й  ЛИШНИЙ» -    упражнение в исключении, обобщении							</a:t>
            </a:r>
            <a:r>
              <a:rPr lang="ru-RU" sz="2000" b="1" i="1" dirty="0" smtClean="0">
                <a:solidFill>
                  <a:srgbClr val="7030A0"/>
                </a:solidFill>
              </a:rPr>
              <a:t>	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57364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14488"/>
            <a:ext cx="1928826" cy="1285859"/>
          </a:xfrm>
          <a:prstGeom prst="rect">
            <a:avLst/>
          </a:prstGeom>
          <a:noFill/>
        </p:spPr>
      </p:pic>
      <p:pic>
        <p:nvPicPr>
          <p:cNvPr id="10" name="Рисунок 9" descr="Фотографии - рисунк с ангел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071810"/>
            <a:ext cx="18288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286124"/>
            <a:ext cx="1928826" cy="1285859"/>
          </a:xfrm>
          <a:prstGeom prst="rect">
            <a:avLst/>
          </a:prstGeom>
          <a:noFill/>
        </p:spPr>
      </p:pic>
      <p:pic>
        <p:nvPicPr>
          <p:cNvPr id="8196" name="Picture 4" descr="Обыкновенная кукушка / Cuculus canorus / Cuckoo / Птицы Европ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429000"/>
            <a:ext cx="2071702" cy="1266814"/>
          </a:xfrm>
          <a:prstGeom prst="rect">
            <a:avLst/>
          </a:prstGeom>
          <a:noFill/>
        </p:spPr>
      </p:pic>
      <p:pic>
        <p:nvPicPr>
          <p:cNvPr id="8198" name="Picture 6" descr="Биологический муз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500438"/>
            <a:ext cx="1500198" cy="962023"/>
          </a:xfrm>
          <a:prstGeom prst="rect">
            <a:avLst/>
          </a:prstGeom>
          <a:noFill/>
        </p:spPr>
      </p:pic>
      <p:pic>
        <p:nvPicPr>
          <p:cNvPr id="14" name="Рисунок 13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929198"/>
            <a:ext cx="142876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клуб анонимных грачей * ВКонтакте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929198"/>
            <a:ext cx="12668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Butterfly crafts for ki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000636"/>
            <a:ext cx="1428760" cy="1028679"/>
          </a:xfrm>
          <a:prstGeom prst="rect">
            <a:avLst/>
          </a:prstGeom>
          <a:noFill/>
        </p:spPr>
      </p:pic>
      <p:pic>
        <p:nvPicPr>
          <p:cNvPr id="17" name="Рисунок 16" descr="Без названия - Смотреть на Мета Фото онлайн бесплатно - Общий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786322"/>
            <a:ext cx="1757372" cy="158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ИГРА «СКАЖИ  НАОБОРОТ» – употребление в речи слов-антонимов</a:t>
            </a:r>
          </a:p>
          <a:p>
            <a:r>
              <a:rPr lang="ru-RU" sz="2400" dirty="0" smtClean="0"/>
              <a:t>			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00174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14546" y="178592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714488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Маленький,  а                                                              ………………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                         хвост короткий, а   у                                              ……………….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                         Тяжелый,    а                                                               ………………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                         клюв тонкий, а  у                                                             ……………….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dirty="0" smtClean="0"/>
          </a:p>
        </p:txBody>
      </p:sp>
      <p:pic>
        <p:nvPicPr>
          <p:cNvPr id="11" name="Рисунок 10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71462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тографии - рисунк с ангел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714620"/>
            <a:ext cx="1471618" cy="8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1500198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357826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Ворона. Обсуждение на LiveInternet - Российский Сервис Онлайн-Дневников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572008"/>
            <a:ext cx="1371600" cy="18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ИГРА «ЧЕЙ? ЧЬЯ? ЧЬИ?»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упражнение в образовании притяжательных прилагательных.			                                                     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 вороны – (чей хвост?) вороний, у вороны (чья голова?) воронья, (чьи лапки?) вороньи.                                                                                                          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 воробья - ….., ….., ….., ……. .		                                    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 голубя - …, ….., ….., ……. .	</a:t>
            </a:r>
            <a:r>
              <a:rPr lang="ru-RU" sz="2400" dirty="0" smtClean="0"/>
              <a:t>			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14884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35756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71481"/>
            <a:ext cx="678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УПРАЖНЕНИЕ «КТО КАК ГОЛОС ПОДАЕТ?» - закончи предложение.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Голубь воркует.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Сорока ……… 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Воробей …….. 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Ворона ……… 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dirty="0" smtClean="0"/>
              <a:t> </a:t>
            </a: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1371600" cy="18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ренинг по коррекции психомоторики и сенсорных процессов &quot;В гостях у осен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71810"/>
            <a:ext cx="1500198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графии - рисунк с ангел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00240"/>
            <a:ext cx="1828808" cy="11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071546"/>
            <a:ext cx="1357322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ы презентаций PowerPoint - Оформление презентаций - Сообщество взаимопомощи учителей Педсовет.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3"/>
            <a:ext cx="7500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ИГРА «КОГО НЕТ?» – </a:t>
            </a:r>
            <a:r>
              <a:rPr lang="ru-RU" sz="2000" b="1" i="1" dirty="0" smtClean="0">
                <a:solidFill>
                  <a:srgbClr val="7030A0"/>
                </a:solidFill>
              </a:rPr>
              <a:t>употребление  формы  родительного падежа  множественного числа  существительных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57760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786322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129</Words>
  <Application>Microsoft Office PowerPoint</Application>
  <PresentationFormat>Экран (4:3)</PresentationFormat>
  <Paragraphs>53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AdmiK</dc:creator>
  <cp:lastModifiedBy>XTreme.ws</cp:lastModifiedBy>
  <cp:revision>17</cp:revision>
  <dcterms:created xsi:type="dcterms:W3CDTF">2014-12-08T14:15:47Z</dcterms:created>
  <dcterms:modified xsi:type="dcterms:W3CDTF">2020-11-17T03:14:05Z</dcterms:modified>
</cp:coreProperties>
</file>