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L9SRua8Vd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ublic\Pictures\Sample Pictures\oVJrAEKF1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ublic\Pictures\Sample Pictures\NLFxBedy2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Sample Pictures\2vyw8pyyKw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Sample Pictures\8w5zpv-qGX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ublic\Pictures\Sample Pictures\_Izhrb2u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eeP0HAWqO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ijg2wXhD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czOU9VPy-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9GcZe27UC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9d0nP6BVY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Sample Pictures\w33iMm4m5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Pictures\Sample Pictures\twgEfwmfO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Pictures\Sample Pictures\PnuG7Q7Y3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2020-06-17T05:36:51Z</dcterms:created>
  <dcterms:modified xsi:type="dcterms:W3CDTF">2020-06-17T05:47:10Z</dcterms:modified>
</cp:coreProperties>
</file>