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дминистратор\Pictures\im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Администратор\Desktop\Новая папка\dfdfv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500042"/>
            <a:ext cx="7358114" cy="56436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Администратор\Desktop\Новая папка\e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500042"/>
            <a:ext cx="7500989" cy="58579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Администратор\Desktop\Новая папка\image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500042"/>
            <a:ext cx="7715304" cy="58579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Администратор\Desktop\Новая папка\image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642918"/>
            <a:ext cx="7500990" cy="5500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Администратор\Desktop\Новая папка\image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500042"/>
            <a:ext cx="7786742" cy="57150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Администратор\Desktop\Новая папка\w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428604"/>
            <a:ext cx="7643866" cy="58579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Администратор\Desktop\Новая папка\imag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571480"/>
            <a:ext cx="7643866" cy="57864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Администратор\Desktop\Новая папка\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71480"/>
            <a:ext cx="7929618" cy="57864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</TotalTime>
  <Words>0</Words>
  <PresentationFormat>Экран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XTreme.ws</cp:lastModifiedBy>
  <cp:revision>4</cp:revision>
  <dcterms:created xsi:type="dcterms:W3CDTF">2020-10-26T04:31:38Z</dcterms:created>
  <dcterms:modified xsi:type="dcterms:W3CDTF">2020-10-26T04:49:23Z</dcterms:modified>
</cp:coreProperties>
</file>