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</p:sldIdLst>
  <p:sldSz cx="10801350" cy="10801350"/>
  <p:notesSz cx="9144000" cy="6858000"/>
  <p:defaultTextStyle>
    <a:defPPr>
      <a:defRPr lang="ru-RU"/>
    </a:defPPr>
    <a:lvl1pPr marL="0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-1188" y="660"/>
      </p:cViewPr>
      <p:guideLst>
        <p:guide orient="horz" pos="340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767722"/>
            <a:ext cx="8101013" cy="376047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5673210"/>
            <a:ext cx="8101013" cy="26078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2" indent="0" algn="ctr">
              <a:buNone/>
              <a:defRPr sz="1800"/>
            </a:lvl3pPr>
            <a:lvl4pPr marL="1371513" indent="0" algn="ctr">
              <a:buNone/>
              <a:defRPr sz="1600"/>
            </a:lvl4pPr>
            <a:lvl5pPr marL="1828683" indent="0" algn="ctr">
              <a:buNone/>
              <a:defRPr sz="1600"/>
            </a:lvl5pPr>
            <a:lvl6pPr marL="2285854" indent="0" algn="ctr">
              <a:buNone/>
              <a:defRPr sz="1600"/>
            </a:lvl6pPr>
            <a:lvl7pPr marL="2743025" indent="0" algn="ctr">
              <a:buNone/>
              <a:defRPr sz="1600"/>
            </a:lvl7pPr>
            <a:lvl8pPr marL="3200195" indent="0" algn="ctr">
              <a:buNone/>
              <a:defRPr sz="1600"/>
            </a:lvl8pPr>
            <a:lvl9pPr marL="365736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0953-11FF-4DD7-9A7C-CF839A17773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0529-F6E8-403B-8C39-52352ABF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83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0953-11FF-4DD7-9A7C-CF839A17773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0529-F6E8-403B-8C39-52352ABF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7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9717" y="575072"/>
            <a:ext cx="2329041" cy="91536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594" y="575072"/>
            <a:ext cx="6852106" cy="91536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0953-11FF-4DD7-9A7C-CF839A17773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0529-F6E8-403B-8C39-52352ABF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105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0953-11FF-4DD7-9A7C-CF839A17773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0529-F6E8-403B-8C39-52352ABF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664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967" y="2692840"/>
            <a:ext cx="9316164" cy="44930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967" y="7228406"/>
            <a:ext cx="9316164" cy="23627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0953-11FF-4DD7-9A7C-CF839A17773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0529-F6E8-403B-8C39-52352ABF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50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2594" y="2875361"/>
            <a:ext cx="4590574" cy="68533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8183" y="2875361"/>
            <a:ext cx="4590574" cy="68533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0953-11FF-4DD7-9A7C-CF839A17773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0529-F6E8-403B-8C39-52352ABF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61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001" y="575074"/>
            <a:ext cx="9316164" cy="2087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4001" y="2647832"/>
            <a:ext cx="4569477" cy="12976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5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4001" y="3945493"/>
            <a:ext cx="4569477" cy="58032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68184" y="2647832"/>
            <a:ext cx="4591981" cy="12976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5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68184" y="3945493"/>
            <a:ext cx="4591981" cy="58032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0953-11FF-4DD7-9A7C-CF839A17773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0529-F6E8-403B-8C39-52352ABF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40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0953-11FF-4DD7-9A7C-CF839A17773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0529-F6E8-403B-8C39-52352ABF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721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0953-11FF-4DD7-9A7C-CF839A17773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0529-F6E8-403B-8C39-52352ABF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206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000" y="720090"/>
            <a:ext cx="3483716" cy="25203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1982" y="1555197"/>
            <a:ext cx="5468183" cy="76759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000" y="3240405"/>
            <a:ext cx="3483716" cy="6003251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2" indent="0">
              <a:buNone/>
              <a:defRPr sz="1300"/>
            </a:lvl3pPr>
            <a:lvl4pPr marL="1371513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5" indent="0">
              <a:buNone/>
              <a:defRPr sz="1000"/>
            </a:lvl7pPr>
            <a:lvl8pPr marL="3200195" indent="0">
              <a:buNone/>
              <a:defRPr sz="1000"/>
            </a:lvl8pPr>
            <a:lvl9pPr marL="365736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0953-11FF-4DD7-9A7C-CF839A17773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0529-F6E8-403B-8C39-52352ABF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834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000" y="720090"/>
            <a:ext cx="3483716" cy="25203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91982" y="1555197"/>
            <a:ext cx="5468183" cy="7675959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3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5" indent="0">
              <a:buNone/>
              <a:defRPr sz="2000"/>
            </a:lvl7pPr>
            <a:lvl8pPr marL="3200195" indent="0">
              <a:buNone/>
              <a:defRPr sz="2000"/>
            </a:lvl8pPr>
            <a:lvl9pPr marL="365736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000" y="3240405"/>
            <a:ext cx="3483716" cy="6003251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2" indent="0">
              <a:buNone/>
              <a:defRPr sz="1300"/>
            </a:lvl3pPr>
            <a:lvl4pPr marL="1371513" indent="0">
              <a:buNone/>
              <a:defRPr sz="1000"/>
            </a:lvl4pPr>
            <a:lvl5pPr marL="1828683" indent="0">
              <a:buNone/>
              <a:defRPr sz="1000"/>
            </a:lvl5pPr>
            <a:lvl6pPr marL="2285854" indent="0">
              <a:buNone/>
              <a:defRPr sz="1000"/>
            </a:lvl6pPr>
            <a:lvl7pPr marL="2743025" indent="0">
              <a:buNone/>
              <a:defRPr sz="1000"/>
            </a:lvl7pPr>
            <a:lvl8pPr marL="3200195" indent="0">
              <a:buNone/>
              <a:defRPr sz="1000"/>
            </a:lvl8pPr>
            <a:lvl9pPr marL="365736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0953-11FF-4DD7-9A7C-CF839A17773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0529-F6E8-403B-8C39-52352ABF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674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594" y="575074"/>
            <a:ext cx="9316164" cy="2087762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594" y="2875361"/>
            <a:ext cx="9316164" cy="6853357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42594" y="10011254"/>
            <a:ext cx="2430304" cy="575072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00953-11FF-4DD7-9A7C-CF839A177738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77948" y="10011254"/>
            <a:ext cx="3645456" cy="575072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8453" y="10011254"/>
            <a:ext cx="2430304" cy="575072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0529-F6E8-403B-8C39-52352ABFD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7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4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9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ng.pngtree.com/back_origin_pic/00/02/42/65217fc48cf0767d909ba426b5a5b9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9" y="118606"/>
            <a:ext cx="10507264" cy="10533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8094" y="2849645"/>
            <a:ext cx="5244339" cy="280076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РЕЧЕВЫЕ ИГРЫ С ДЕТЬМИ ПО ТЕМЕ “</a:t>
            </a:r>
            <a:r>
              <a:rPr lang="ru-RU" sz="4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Осень”</a:t>
            </a:r>
            <a:endParaRPr lang="ru-RU" sz="4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4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39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get.com/images/background-autumn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8648" cy="1080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0981" y="1421478"/>
            <a:ext cx="5414109" cy="424731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b="1" i="1" dirty="0"/>
              <a:t>ДИДАКТИЧЕСКАЯ ИГРА "ДОСКАЖИ СЛОВЕЧКО"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Осень в гости к нам пришла </a:t>
            </a:r>
            <a:br>
              <a:rPr lang="ru-RU" dirty="0"/>
            </a:br>
            <a:r>
              <a:rPr lang="ru-RU" dirty="0"/>
              <a:t>И с собою принесли...</a:t>
            </a:r>
            <a:br>
              <a:rPr lang="ru-RU" dirty="0"/>
            </a:br>
            <a:r>
              <a:rPr lang="ru-RU" dirty="0"/>
              <a:t>Что? Скажите наугад!</a:t>
            </a:r>
            <a:br>
              <a:rPr lang="ru-RU" dirty="0"/>
            </a:br>
            <a:r>
              <a:rPr lang="ru-RU" dirty="0"/>
              <a:t>Ну конечно... (листопад)</a:t>
            </a:r>
          </a:p>
          <a:p>
            <a:r>
              <a:rPr lang="ru-RU" dirty="0"/>
              <a:t>Сапоги надеть нам нужно:</a:t>
            </a:r>
            <a:br>
              <a:rPr lang="ru-RU" dirty="0"/>
            </a:br>
            <a:r>
              <a:rPr lang="ru-RU" dirty="0"/>
              <a:t>От дождя у дома… (лужа)</a:t>
            </a:r>
          </a:p>
          <a:p>
            <a:r>
              <a:rPr lang="ru-RU" dirty="0"/>
              <a:t>И сапожки, и ботинки бережет Алеша,</a:t>
            </a:r>
            <a:br>
              <a:rPr lang="ru-RU" dirty="0"/>
            </a:br>
            <a:r>
              <a:rPr lang="ru-RU" dirty="0"/>
              <a:t>Надевает в дождь и слякоть осенью…(галоши)</a:t>
            </a:r>
          </a:p>
          <a:p>
            <a:r>
              <a:rPr lang="ru-RU" dirty="0"/>
              <a:t>И осенью зеленый весь</a:t>
            </a:r>
            <a:br>
              <a:rPr lang="ru-RU" dirty="0"/>
            </a:br>
            <a:r>
              <a:rPr lang="ru-RU" dirty="0"/>
              <a:t>Стоит густой, сосновый…(лес)</a:t>
            </a:r>
          </a:p>
          <a:p>
            <a:r>
              <a:rPr lang="ru-RU" dirty="0"/>
              <a:t>Чтобы было нам тепло,</a:t>
            </a:r>
            <a:br>
              <a:rPr lang="ru-RU" dirty="0"/>
            </a:br>
            <a:r>
              <a:rPr lang="ru-RU" dirty="0"/>
              <a:t>Носим осенью…(пальто)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23809" y="4657206"/>
            <a:ext cx="4741027" cy="369331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dirty="0" smtClean="0"/>
              <a:t>Мы у рыжих листьев</a:t>
            </a:r>
            <a:br>
              <a:rPr lang="ru-RU" dirty="0" smtClean="0"/>
            </a:br>
            <a:r>
              <a:rPr lang="ru-RU" dirty="0" smtClean="0"/>
              <a:t>Потихоньку спросим:</a:t>
            </a:r>
            <a:br>
              <a:rPr lang="ru-RU" dirty="0" smtClean="0"/>
            </a:br>
            <a:r>
              <a:rPr lang="ru-RU" dirty="0" smtClean="0"/>
              <a:t> -Кто же вас раскрасил?</a:t>
            </a:r>
            <a:br>
              <a:rPr lang="ru-RU" dirty="0" smtClean="0"/>
            </a:br>
            <a:r>
              <a:rPr lang="ru-RU" dirty="0" smtClean="0"/>
              <a:t>Отвечают: - …  (Осень!)</a:t>
            </a:r>
          </a:p>
          <a:p>
            <a:r>
              <a:rPr lang="ru-RU" dirty="0" smtClean="0"/>
              <a:t>Летом от жары спасает</a:t>
            </a:r>
            <a:br>
              <a:rPr lang="ru-RU" dirty="0" smtClean="0"/>
            </a:br>
            <a:r>
              <a:rPr lang="ru-RU" dirty="0" smtClean="0"/>
              <a:t>Легонькая шляпка,</a:t>
            </a:r>
            <a:br>
              <a:rPr lang="ru-RU" dirty="0" smtClean="0"/>
            </a:br>
            <a:r>
              <a:rPr lang="ru-RU" dirty="0" smtClean="0"/>
              <a:t>Осенью нас согревает</a:t>
            </a:r>
            <a:br>
              <a:rPr lang="ru-RU" dirty="0" smtClean="0"/>
            </a:br>
            <a:r>
              <a:rPr lang="ru-RU" dirty="0" smtClean="0"/>
              <a:t>Вязаная… (шапка)</a:t>
            </a:r>
          </a:p>
          <a:p>
            <a:r>
              <a:rPr lang="ru-RU" dirty="0" smtClean="0"/>
              <a:t>Есть у туч осенних серых</a:t>
            </a:r>
            <a:br>
              <a:rPr lang="ru-RU" dirty="0" smtClean="0"/>
            </a:br>
            <a:r>
              <a:rPr lang="ru-RU" dirty="0" smtClean="0"/>
              <a:t>Свой сердитый вождь,     </a:t>
            </a:r>
            <a:br>
              <a:rPr lang="ru-RU" dirty="0" smtClean="0"/>
            </a:br>
            <a:r>
              <a:rPr lang="ru-RU" dirty="0" smtClean="0"/>
              <a:t>Целый день пускает стрелы -</a:t>
            </a:r>
            <a:br>
              <a:rPr lang="ru-RU" dirty="0" smtClean="0"/>
            </a:br>
            <a:r>
              <a:rPr lang="ru-RU" dirty="0" smtClean="0"/>
              <a:t>Серебристый… (дождь)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849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allpaperget.com/images/background-autumn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8" y="0"/>
            <a:ext cx="10808648" cy="1080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9745" y="2169623"/>
            <a:ext cx="5469624" cy="563230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b="1" dirty="0"/>
              <a:t>«Украсим словами»</a:t>
            </a:r>
            <a:endParaRPr lang="ru-RU" dirty="0"/>
          </a:p>
          <a:p>
            <a:r>
              <a:rPr lang="ru-RU" i="1" dirty="0"/>
              <a:t>Подбирать слова-признаки к именам существительным.</a:t>
            </a:r>
            <a:endParaRPr lang="ru-RU" dirty="0"/>
          </a:p>
          <a:p>
            <a:r>
              <a:rPr lang="ru-RU" dirty="0"/>
              <a:t>Какая  осень? </a:t>
            </a:r>
            <a:r>
              <a:rPr lang="ru-RU" i="1" dirty="0"/>
              <a:t>(яркая, разноцветная, щедрая и т.д.)</a:t>
            </a:r>
            <a:endParaRPr lang="ru-RU" dirty="0"/>
          </a:p>
          <a:p>
            <a:r>
              <a:rPr lang="ru-RU" dirty="0"/>
              <a:t>Погода осенью какая? </a:t>
            </a:r>
            <a:r>
              <a:rPr lang="ru-RU" i="1" dirty="0"/>
              <a:t>(дождливая, пасмурная, туманная, хмурая, прохладная, сырая)</a:t>
            </a:r>
            <a:endParaRPr lang="ru-RU" dirty="0"/>
          </a:p>
          <a:p>
            <a:r>
              <a:rPr lang="ru-RU" dirty="0"/>
              <a:t>Лес осенью какой? </a:t>
            </a:r>
            <a:r>
              <a:rPr lang="ru-RU" i="1" dirty="0"/>
              <a:t>(золотой, расписной, разноцветный, красивый).</a:t>
            </a:r>
            <a:endParaRPr lang="ru-RU" dirty="0"/>
          </a:p>
          <a:p>
            <a:r>
              <a:rPr lang="ru-RU" b="1" dirty="0"/>
              <a:t>«Скажи наоборот»</a:t>
            </a:r>
            <a:endParaRPr lang="ru-RU" dirty="0"/>
          </a:p>
          <a:p>
            <a:r>
              <a:rPr lang="ru-RU" i="1" dirty="0"/>
              <a:t>Подобрать к определенному слову противоположное значение.</a:t>
            </a:r>
            <a:endParaRPr lang="ru-RU" dirty="0"/>
          </a:p>
          <a:p>
            <a:r>
              <a:rPr lang="ru-RU" dirty="0"/>
              <a:t>Погода холодная – погода (теплая) .</a:t>
            </a:r>
          </a:p>
          <a:p>
            <a:r>
              <a:rPr lang="ru-RU" dirty="0"/>
              <a:t>Осень ранняя – осень (поздняя)</a:t>
            </a:r>
          </a:p>
          <a:p>
            <a:r>
              <a:rPr lang="ru-RU" dirty="0"/>
              <a:t>Птицы прилетают – птицы (улетают)</a:t>
            </a:r>
          </a:p>
          <a:p>
            <a:r>
              <a:rPr lang="ru-RU" dirty="0"/>
              <a:t>Одежда летняя – одежда (зимняя)</a:t>
            </a:r>
          </a:p>
          <a:p>
            <a:r>
              <a:rPr lang="ru-RU" dirty="0"/>
              <a:t>Земля сухая – земля (мокрая)</a:t>
            </a:r>
          </a:p>
          <a:p>
            <a:r>
              <a:rPr lang="ru-RU" dirty="0"/>
              <a:t>Солнце высоко – солнце (низко)</a:t>
            </a:r>
          </a:p>
          <a:p>
            <a:r>
              <a:rPr lang="ru-RU" dirty="0"/>
              <a:t>Дождь начался – дождь (закончился)</a:t>
            </a:r>
          </a:p>
          <a:p>
            <a:r>
              <a:rPr lang="ru-RU" dirty="0"/>
              <a:t>Листья на деревьях – листья (на земле)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411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allpaperget.com/images/background-autumn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8" y="0"/>
            <a:ext cx="10808648" cy="1080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5546" y="2599805"/>
            <a:ext cx="6822571" cy="355481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2300" dirty="0"/>
              <a:t>Игра «Весна-осень»</a:t>
            </a:r>
            <a:br>
              <a:rPr lang="ru-RU" sz="2300" dirty="0"/>
            </a:br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/>
              <a:t>Весной в огороде сажают, а осенью ..(убирают)</a:t>
            </a:r>
            <a:br>
              <a:rPr lang="ru-RU" sz="2300" dirty="0"/>
            </a:br>
            <a:r>
              <a:rPr lang="ru-RU" sz="2300" dirty="0"/>
              <a:t>Весной птицы прилетают, а осенью .(улетают)</a:t>
            </a:r>
            <a:br>
              <a:rPr lang="ru-RU" sz="2300" dirty="0"/>
            </a:br>
            <a:r>
              <a:rPr lang="ru-RU" sz="2300" dirty="0"/>
              <a:t>Весной цветы распускаются, а осенью.(вянут)</a:t>
            </a:r>
            <a:br>
              <a:rPr lang="ru-RU" sz="2300" dirty="0"/>
            </a:br>
            <a:r>
              <a:rPr lang="ru-RU" sz="2300" dirty="0"/>
              <a:t>Весной природа расцветает, а осенью.(увядает)</a:t>
            </a:r>
            <a:br>
              <a:rPr lang="ru-RU" sz="2300" dirty="0"/>
            </a:br>
            <a:r>
              <a:rPr lang="ru-RU" sz="2300" dirty="0"/>
              <a:t>Весной дожди теплые, а осенью .(холодные)</a:t>
            </a:r>
            <a:br>
              <a:rPr lang="ru-RU" sz="2300" dirty="0"/>
            </a:br>
            <a:r>
              <a:rPr lang="ru-RU" sz="2300" dirty="0"/>
              <a:t>Весной день длиннее, а осенью(короче)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39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allpaperget.com/images/background-autumn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8" y="0"/>
            <a:ext cx="10808648" cy="1080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2462" y="1140923"/>
            <a:ext cx="4476402" cy="286231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dirty="0"/>
              <a:t>Поработать над образованием признаков от предметов:</a:t>
            </a:r>
          </a:p>
          <a:p>
            <a:r>
              <a:rPr lang="ru-RU" b="1" dirty="0"/>
              <a:t>ОСЕНЬ – ОСЕННИЙ</a:t>
            </a:r>
            <a:endParaRPr lang="ru-RU" dirty="0"/>
          </a:p>
          <a:p>
            <a:r>
              <a:rPr lang="ru-RU" b="1" dirty="0"/>
              <a:t>ПТИЦА – …                        СЕНТЯБРЬ – …</a:t>
            </a:r>
            <a:endParaRPr lang="ru-RU" dirty="0"/>
          </a:p>
          <a:p>
            <a:r>
              <a:rPr lang="ru-RU" b="1" dirty="0"/>
              <a:t>ЛЕС – …                                 ОКТЯБРЬ – …</a:t>
            </a:r>
            <a:endParaRPr lang="ru-RU" dirty="0"/>
          </a:p>
          <a:p>
            <a:r>
              <a:rPr lang="ru-RU" b="1" dirty="0"/>
              <a:t>ХОЛОД – …                             НОЯБРЬ – …</a:t>
            </a:r>
            <a:endParaRPr lang="ru-RU" dirty="0"/>
          </a:p>
          <a:p>
            <a:r>
              <a:rPr lang="ru-RU" b="1" dirty="0"/>
              <a:t>ДОЖДЬ – …                             ТУМАН – …</a:t>
            </a:r>
            <a:endParaRPr lang="ru-RU" dirty="0"/>
          </a:p>
          <a:p>
            <a:r>
              <a:rPr lang="ru-RU" b="1" dirty="0"/>
              <a:t>УРОЖАЙ – …                          ОВОЩИ – …</a:t>
            </a:r>
            <a:endParaRPr lang="ru-RU" dirty="0"/>
          </a:p>
          <a:p>
            <a:r>
              <a:rPr lang="ru-RU" b="1" dirty="0"/>
              <a:t>ФРУКТЫ – …                           ЯГОДЫ  – …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38750" y="4601097"/>
            <a:ext cx="4426526" cy="520526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dirty="0"/>
              <a:t>Для старших дошкольников эта работа может усложниться за счет причастий – образуем признаки от действий:</a:t>
            </a:r>
          </a:p>
          <a:p>
            <a:r>
              <a:rPr lang="ru-RU" b="1" dirty="0"/>
              <a:t>УВЯДАТЬ – … УВЯДАЮЩИЙ</a:t>
            </a:r>
            <a:endParaRPr lang="ru-RU" dirty="0"/>
          </a:p>
          <a:p>
            <a:r>
              <a:rPr lang="ru-RU" b="1" dirty="0"/>
              <a:t>ПАДАТЬ – …                      СОЗРЕВАТЬ -…</a:t>
            </a:r>
            <a:endParaRPr lang="ru-RU" dirty="0"/>
          </a:p>
          <a:p>
            <a:r>
              <a:rPr lang="ru-RU" b="1" dirty="0"/>
              <a:t>УЛЕТАТЬ – …                    ШЕЛЕСТЕТЬ – …</a:t>
            </a:r>
            <a:endParaRPr lang="ru-RU" dirty="0"/>
          </a:p>
          <a:p>
            <a:r>
              <a:rPr lang="ru-RU" b="1" dirty="0"/>
              <a:t>ЖЕЛТЕТЬ – …                    КРАСНЕТЬ – …</a:t>
            </a:r>
            <a:endParaRPr lang="ru-RU" dirty="0"/>
          </a:p>
          <a:p>
            <a:r>
              <a:rPr lang="ru-RU" b="1" dirty="0"/>
              <a:t>ВЯНУТЬ – …                        МОРОСЯЩИЙ – …</a:t>
            </a:r>
            <a:endParaRPr lang="ru-RU" dirty="0"/>
          </a:p>
          <a:p>
            <a:r>
              <a:rPr lang="ru-RU" dirty="0"/>
              <a:t>Полезно также подобрать к признакам соответствующие предметы, учитывая их род.</a:t>
            </a:r>
          </a:p>
          <a:p>
            <a:r>
              <a:rPr lang="ru-RU" b="1" dirty="0"/>
              <a:t>ОСЕННИЙ – </a:t>
            </a:r>
            <a:r>
              <a:rPr lang="ru-RU" dirty="0"/>
              <a:t>… ( день, дождь, ветер, лес)</a:t>
            </a:r>
          </a:p>
          <a:p>
            <a:r>
              <a:rPr lang="ru-RU" b="1" dirty="0"/>
              <a:t>ОСЕННЯЯ – </a:t>
            </a:r>
            <a:r>
              <a:rPr lang="ru-RU" dirty="0"/>
              <a:t>… ( погода, одежда, сырость)</a:t>
            </a:r>
          </a:p>
          <a:p>
            <a:r>
              <a:rPr lang="ru-RU" b="1" dirty="0"/>
              <a:t>ОСЕННЕЕ – </a:t>
            </a:r>
            <a:r>
              <a:rPr lang="ru-RU" dirty="0"/>
              <a:t>… ( небо, пальто, дерево, ненастье)</a:t>
            </a:r>
          </a:p>
          <a:p>
            <a:r>
              <a:rPr lang="ru-RU" b="1" dirty="0"/>
              <a:t>ОСЕННИЕ – </a:t>
            </a:r>
            <a:r>
              <a:rPr lang="ru-RU" dirty="0"/>
              <a:t>… ( каникулы, дни, листья, заморозки)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720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Picture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0365" y="710739"/>
            <a:ext cx="6577081" cy="938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</Words>
  <Application>Microsoft Office PowerPoint</Application>
  <PresentationFormat>Произвольный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XTreme.ws</cp:lastModifiedBy>
  <cp:revision>4</cp:revision>
  <dcterms:created xsi:type="dcterms:W3CDTF">2018-09-26T17:10:29Z</dcterms:created>
  <dcterms:modified xsi:type="dcterms:W3CDTF">2021-09-30T02:59:52Z</dcterms:modified>
</cp:coreProperties>
</file>