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Pictures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Picture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Pictures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18135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Pictures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Pictures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Pictures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2"/>
            <a:ext cx="3041186" cy="2128830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Pictures\hello_html_m17ce07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2786082" cy="1946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Pictures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Pictures\Скачать-картинки-для-детского-сада-на-разные-темы-подборка-8-1024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480"/>
            <a:ext cx="365762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Pictures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2</cp:revision>
  <dcterms:created xsi:type="dcterms:W3CDTF">2020-07-07T01:18:07Z</dcterms:created>
  <dcterms:modified xsi:type="dcterms:W3CDTF">2020-07-07T01:30:25Z</dcterms:modified>
</cp:coreProperties>
</file>