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1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Public\Pictures\Sample Pictures\img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ublic\Pictures\Sample Pictures\seQSHiWWQ3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ublic\Pictures\Sample Pictures\brt-nocUID0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ublic\Pictures\Sample Pictures\wuzaC45O__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358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ublic\Pictures\Sample Pictures\vbjiOYOIu6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Public\Pictures\Sample Pictures\r70LwvqClz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Public\Pictures\Sample Pictures\_FW3kWd5qJ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Public\Pictures\Sample Pictures\Ojn-gYSN6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Public\Pictures\Sample Pictures\wN18KXD2Ng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0</Words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2020-06-17T05:22:26Z</dcterms:created>
  <dcterms:modified xsi:type="dcterms:W3CDTF">2020-06-17T05:33:00Z</dcterms:modified>
</cp:coreProperties>
</file>