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412776"/>
            <a:ext cx="7772400" cy="1470025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ЛЕС. ГРИБЫ. ЯГОДЫ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825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447705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Растут на опушке</a:t>
            </a:r>
            <a:b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Рыжие подружки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(Волнушки)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1556792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пеньках растут в лесу,</a:t>
            </a:r>
            <a:b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веснушки на носу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(Опята)</a:t>
            </a:r>
            <a:endParaRPr lang="ru-RU" sz="20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2080" y="587296"/>
            <a:ext cx="4104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вот кто-то важный</a:t>
            </a:r>
            <a:b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беленькой ножке.</a:t>
            </a:r>
            <a:b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с красною шляпкой,</a:t>
            </a:r>
            <a:b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шляпке горошки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(Мухомор)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9992" y="2564904"/>
            <a:ext cx="38164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в красной шапочке расту</a:t>
            </a:r>
            <a:b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корней осиновых,</a:t>
            </a:r>
            <a:b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Меня узнаешь за версту,</a:t>
            </a:r>
            <a:b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Зовусь я... (Подосиновик)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0192" y="3226623"/>
            <a:ext cx="432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спорю — не белый,</a:t>
            </a:r>
            <a:b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Я, братцы, попроще.</a:t>
            </a:r>
            <a:b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Расту я обычно</a:t>
            </a:r>
            <a:b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берёзовой роще. 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(Подберезовик)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87724" y="4815045"/>
            <a:ext cx="38164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Ходят в рыженьких беретах —</a:t>
            </a:r>
            <a:b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Осень в лес приносят летом.</a:t>
            </a:r>
            <a:b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дружные сестрички,</a:t>
            </a:r>
            <a:b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Называются... 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(Лисички)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047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50416" y="594034"/>
            <a:ext cx="38164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Ярко-красных, чёрных, белых Ягодок попробуй спелых. Сельский сад — их родина. Что это?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(Смородина)</a:t>
            </a:r>
            <a:endParaRPr lang="ru-RU" sz="20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75502" y="2204864"/>
            <a:ext cx="54415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капелька лета на тоненькой ножке, 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Плетут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меня кузовки и лукошки. 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любит меня, тот и рад поклониться. 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имя дала мне родная землица.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(Земляника)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0192" y="3226623"/>
            <a:ext cx="432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Ягоды лесные эти 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Любят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бурые медведи. 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рябина, не калина, 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колючками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(малина)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75502" y="4815045"/>
            <a:ext cx="38164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 тёмно-синих бус </a:t>
            </a:r>
            <a:endParaRPr lang="ru-RU" sz="20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Кто-то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уронил на куст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в лукошко собери-ка. </a:t>
            </a:r>
            <a:endParaRPr lang="ru-RU" sz="20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бусины —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…(Черники)</a:t>
            </a:r>
            <a:endParaRPr lang="ru-RU" sz="20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545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836712"/>
            <a:ext cx="532859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“Большой- маленький”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Гриб- грибок, грибочек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Ягода-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ягодка</a:t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Дерево- деревце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Куст-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кустик</a:t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Лист- листочек </a:t>
            </a: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Птица-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птичка</a:t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Цветок- цветочек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Ветка-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веточка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14810" y="1357298"/>
            <a:ext cx="44291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Игра «Что приготовим?» 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приготовлю из грибов грибной суп.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сварю из малины малиновое варенье.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сварю из черники черничное варенье.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сварю из земляники земляничное варенье.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сделаю из клюквы клюквенный морс.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сварю из брусники брусничное варенье.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4000504"/>
            <a:ext cx="564358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Игра «Посчитай – один, два, пять» (с мячом)</a:t>
            </a: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Сколько их – всегда мы знаем,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Хорошо мы все считаем.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Один мухомор – два мухомора – пять мухоморов.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Одна лисичка – две лисички – пять лисичек.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Один подосиновик – два подосиновика – пять подосиновиков.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45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дминистратор\Pictures\img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Pictures\screen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191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ЛЕС. ГРИБЫ. ЯГОДЫ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ЛЕС. ГРИБЫ. ЯГОДЫ</dc:title>
  <dc:creator>User</dc:creator>
  <cp:lastModifiedBy>XTreme.ws</cp:lastModifiedBy>
  <cp:revision>6</cp:revision>
  <dcterms:created xsi:type="dcterms:W3CDTF">2020-10-05T13:09:22Z</dcterms:created>
  <dcterms:modified xsi:type="dcterms:W3CDTF">2020-10-06T09:53:42Z</dcterms:modified>
</cp:coreProperties>
</file>