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9" r:id="rId4"/>
    <p:sldId id="286" r:id="rId5"/>
    <p:sldId id="287" r:id="rId6"/>
    <p:sldId id="288" r:id="rId7"/>
    <p:sldId id="289" r:id="rId8"/>
    <p:sldId id="290" r:id="rId9"/>
    <p:sldId id="260" r:id="rId10"/>
    <p:sldId id="292" r:id="rId11"/>
    <p:sldId id="296" r:id="rId12"/>
    <p:sldId id="278" r:id="rId13"/>
    <p:sldId id="293" r:id="rId14"/>
    <p:sldId id="294" r:id="rId15"/>
    <p:sldId id="295" r:id="rId16"/>
    <p:sldId id="281" r:id="rId17"/>
    <p:sldId id="263" r:id="rId18"/>
    <p:sldId id="264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A0C"/>
    <a:srgbClr val="0000FF"/>
    <a:srgbClr val="CCFFFF"/>
    <a:srgbClr val="CCFFCC"/>
    <a:srgbClr val="99FFCC"/>
    <a:srgbClr val="FFFFFF"/>
    <a:srgbClr val="00CC00"/>
    <a:srgbClr val="BA0698"/>
    <a:srgbClr val="33FB46"/>
    <a:srgbClr val="4F4AA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4718" autoAdjust="0"/>
  </p:normalViewPr>
  <p:slideViewPr>
    <p:cSldViewPr>
      <p:cViewPr varScale="1">
        <p:scale>
          <a:sx n="83" d="100"/>
          <a:sy n="83" d="100"/>
        </p:scale>
        <p:origin x="-151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1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2130425"/>
            <a:ext cx="482230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93305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0003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997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857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137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503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6646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164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371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846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56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751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A098C-E29D-4A0B-B259-E9EEF552D02B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859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" Target="slide2.xml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3.jpe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2.xml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3.wav"/><Relationship Id="rId7" Type="http://schemas.openxmlformats.org/officeDocument/2006/relationships/image" Target="../media/image1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20.gif"/><Relationship Id="rId5" Type="http://schemas.openxmlformats.org/officeDocument/2006/relationships/image" Target="../media/image14.jpeg"/><Relationship Id="rId10" Type="http://schemas.openxmlformats.org/officeDocument/2006/relationships/image" Target="../media/image19.gif"/><Relationship Id="rId4" Type="http://schemas.openxmlformats.org/officeDocument/2006/relationships/slide" Target="slide2.xml"/><Relationship Id="rId9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audio" Target="../media/audio1.wav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11" Type="http://schemas.openxmlformats.org/officeDocument/2006/relationships/image" Target="../media/image25.jpeg"/><Relationship Id="rId5" Type="http://schemas.openxmlformats.org/officeDocument/2006/relationships/image" Target="../media/image9.png"/><Relationship Id="rId10" Type="http://schemas.openxmlformats.org/officeDocument/2006/relationships/image" Target="../media/image24.jpeg"/><Relationship Id="rId4" Type="http://schemas.openxmlformats.org/officeDocument/2006/relationships/slide" Target="slide2.xml"/><Relationship Id="rId9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://deti-online.com/images/zagadki-pro-delfinov.jpg" TargetMode="External"/><Relationship Id="rId7" Type="http://schemas.openxmlformats.org/officeDocument/2006/relationships/image" Target="../media/image31.jpeg"/><Relationship Id="rId12" Type="http://schemas.openxmlformats.org/officeDocument/2006/relationships/image" Target="../media/image35.jpeg"/><Relationship Id="rId2" Type="http://schemas.openxmlformats.org/officeDocument/2006/relationships/hyperlink" Target="http://deti-online.com/images/zagadki-pro-akul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hyperlink" Target="http://www.movdpo.ru/uploads/poj_bez_for_kids.pdf" TargetMode="External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hyperlink" Target="http://deti-online.com/images/zagadki-pro-morskogo-konka.jpg" TargetMode="External"/><Relationship Id="rId7" Type="http://schemas.openxmlformats.org/officeDocument/2006/relationships/image" Target="../media/image37.gif"/><Relationship Id="rId2" Type="http://schemas.openxmlformats.org/officeDocument/2006/relationships/hyperlink" Target="http://im.ribca.net/anim/animals/ocean/17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36.gif"/><Relationship Id="rId10" Type="http://schemas.openxmlformats.org/officeDocument/2006/relationships/image" Target="../media/image39.jpeg"/><Relationship Id="rId4" Type="http://schemas.openxmlformats.org/officeDocument/2006/relationships/image" Target="../media/image20.gif"/><Relationship Id="rId9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hyperlink" Target="http://img-fotki.yandex.ru/get/6308/136487634.478/0_8e007_9f618877_orig.png" TargetMode="External"/><Relationship Id="rId7" Type="http://schemas.openxmlformats.org/officeDocument/2006/relationships/image" Target="../media/image42.png"/><Relationship Id="rId2" Type="http://schemas.openxmlformats.org/officeDocument/2006/relationships/hyperlink" Target="http://miranimacii.ru/photo/dlja_prezentacij/morskoj_konek/23-0-243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.gif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audio" Target="../media/audio1.wav"/><Relationship Id="rId4" Type="http://schemas.openxmlformats.org/officeDocument/2006/relationships/slide" Target="slide3.xml"/><Relationship Id="rId9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2.xml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2.xml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2.xml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2.xml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2.xml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44" y="2130425"/>
            <a:ext cx="5143536" cy="1470025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7030A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Удивительный подводный мир</a:t>
            </a:r>
            <a:endParaRPr lang="ru-RU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7030A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4286256"/>
            <a:ext cx="4286280" cy="2571744"/>
          </a:xfrm>
        </p:spPr>
        <p:txBody>
          <a:bodyPr>
            <a:normAutofit/>
          </a:bodyPr>
          <a:lstStyle/>
          <a:p>
            <a:pPr algn="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3272790"/>
          <a:ext cx="6096000" cy="31242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896065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</a:t>
            </a:r>
            <a:endParaRPr kumimoji="0" lang="ru-RU" sz="2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2143108" y="6000768"/>
            <a:ext cx="1928826" cy="428628"/>
          </a:xfrm>
          <a:prstGeom prst="actionButtonBlank">
            <a:avLst/>
          </a:prstGeom>
          <a:solidFill>
            <a:srgbClr val="00B050"/>
          </a:solidFill>
          <a:ln>
            <a:solidFill>
              <a:srgbClr val="026A0C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начать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игру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07434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CC00"/>
                </a:solidFill>
              </a:rPr>
              <a:t>Речная рыба    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CC00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Кто лишний?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" name="Управляющая кнопка: документ 4">
            <a:hlinkClick r:id="rId3" action="ppaction://hlinksldjump" highlightClick="1"/>
          </p:cNvPr>
          <p:cNvSpPr/>
          <p:nvPr/>
        </p:nvSpPr>
        <p:spPr>
          <a:xfrm>
            <a:off x="5143504" y="142852"/>
            <a:ext cx="428628" cy="500042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26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7215206" y="214290"/>
            <a:ext cx="571504" cy="428628"/>
          </a:xfrm>
          <a:prstGeom prst="actionButtonHome">
            <a:avLst/>
          </a:prstGeom>
          <a:solidFill>
            <a:srgbClr val="FFFF00"/>
          </a:solidFill>
          <a:ln>
            <a:solidFill>
              <a:srgbClr val="026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43240" y="2214554"/>
            <a:ext cx="3000396" cy="1714512"/>
          </a:xfrm>
          <a:prstGeom prst="ellipse">
            <a:avLst/>
          </a:prstGeom>
          <a:solidFill>
            <a:srgbClr val="CFFBFD"/>
          </a:solidFill>
          <a:ln>
            <a:solidFill>
              <a:srgbClr val="3CCD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       </a:t>
            </a:r>
            <a:endParaRPr lang="ru-RU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4357686" y="3429000"/>
            <a:ext cx="714380" cy="357190"/>
          </a:xfrm>
          <a:prstGeom prst="rightArrow">
            <a:avLst/>
          </a:prstGeom>
          <a:solidFill>
            <a:srgbClr val="23CF27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0_8e007_9f618877_ori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57694"/>
            <a:ext cx="9144000" cy="250030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643834" y="0"/>
            <a:ext cx="1500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Вернуться на главную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72132" y="142852"/>
            <a:ext cx="142876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Содержание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8" name="Рисунок 17" descr="вопрос-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2357430"/>
            <a:ext cx="1091059" cy="1000132"/>
          </a:xfrm>
          <a:prstGeom prst="rect">
            <a:avLst/>
          </a:prstGeom>
        </p:spPr>
      </p:pic>
      <p:pic>
        <p:nvPicPr>
          <p:cNvPr id="19" name="Рисунок 18" descr="okun60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00033" y="1928802"/>
            <a:ext cx="2571769" cy="1500198"/>
          </a:xfrm>
          <a:prstGeom prst="rect">
            <a:avLst/>
          </a:prstGeom>
        </p:spPr>
      </p:pic>
      <p:pic>
        <p:nvPicPr>
          <p:cNvPr id="20" name="Рисунок 19" descr="606-304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747033" flipH="1">
            <a:off x="1806076" y="4031996"/>
            <a:ext cx="1730815" cy="1038489"/>
          </a:xfrm>
          <a:prstGeom prst="rect">
            <a:avLst/>
          </a:prstGeom>
        </p:spPr>
      </p:pic>
      <p:pic>
        <p:nvPicPr>
          <p:cNvPr id="21" name="Рисунок 20" descr="riba-mech2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35043" flipH="1">
            <a:off x="4766006" y="3906859"/>
            <a:ext cx="2861354" cy="1346520"/>
          </a:xfrm>
          <a:prstGeom prst="rect">
            <a:avLst/>
          </a:prstGeom>
        </p:spPr>
      </p:pic>
      <p:pic>
        <p:nvPicPr>
          <p:cNvPr id="22" name="Рисунок 21" descr="zagadki-pro-soma.pn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643701" y="2214554"/>
            <a:ext cx="1909790" cy="142876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142976" y="3286124"/>
            <a:ext cx="150019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26A0C"/>
                </a:solidFill>
              </a:rPr>
              <a:t>окунь</a:t>
            </a:r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28926" y="5143512"/>
            <a:ext cx="164307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26A0C"/>
                </a:solidFill>
              </a:rPr>
              <a:t>карась</a:t>
            </a:r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86578" y="3429000"/>
            <a:ext cx="164307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26A0C"/>
                </a:solidFill>
              </a:rPr>
              <a:t>сом</a:t>
            </a:r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00562" y="5072074"/>
            <a:ext cx="228601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26A0C"/>
                </a:solidFill>
              </a:rPr>
              <a:t>рыба - меч</a:t>
            </a:r>
            <a:endParaRPr lang="ru-RU" sz="2400" b="1" dirty="0">
              <a:solidFill>
                <a:srgbClr val="026A0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5.93895E-6 L -0.18107 -0.25186 " pathEditMode="relative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CC00"/>
                </a:solidFill>
              </a:rPr>
              <a:t>Морская рыба    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CC00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Кто лишний?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" name="Управляющая кнопка: документ 4">
            <a:hlinkClick r:id="rId3" action="ppaction://hlinksldjump" highlightClick="1"/>
          </p:cNvPr>
          <p:cNvSpPr/>
          <p:nvPr/>
        </p:nvSpPr>
        <p:spPr>
          <a:xfrm>
            <a:off x="5143504" y="142852"/>
            <a:ext cx="428628" cy="500042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26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7215206" y="214290"/>
            <a:ext cx="571504" cy="428628"/>
          </a:xfrm>
          <a:prstGeom prst="actionButtonHome">
            <a:avLst/>
          </a:prstGeom>
          <a:solidFill>
            <a:srgbClr val="FFFF00"/>
          </a:solidFill>
          <a:ln>
            <a:solidFill>
              <a:srgbClr val="026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43240" y="2214554"/>
            <a:ext cx="3000396" cy="1714512"/>
          </a:xfrm>
          <a:prstGeom prst="ellipse">
            <a:avLst/>
          </a:prstGeom>
          <a:solidFill>
            <a:srgbClr val="CFFBFD"/>
          </a:solidFill>
          <a:ln>
            <a:solidFill>
              <a:srgbClr val="3CCD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       </a:t>
            </a:r>
            <a:endParaRPr lang="ru-RU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4357686" y="3429000"/>
            <a:ext cx="714380" cy="357190"/>
          </a:xfrm>
          <a:prstGeom prst="rightArrow">
            <a:avLst/>
          </a:prstGeom>
          <a:solidFill>
            <a:srgbClr val="23CF27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0_8e007_9f618877_ori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57694"/>
            <a:ext cx="9144000" cy="250030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643834" y="0"/>
            <a:ext cx="1500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Вернуться на главную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72132" y="142852"/>
            <a:ext cx="142876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Содержание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8" name="Рисунок 17" descr="вопрос-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2357430"/>
            <a:ext cx="1091059" cy="1000132"/>
          </a:xfrm>
          <a:prstGeom prst="rect">
            <a:avLst/>
          </a:prstGeom>
        </p:spPr>
      </p:pic>
      <p:pic>
        <p:nvPicPr>
          <p:cNvPr id="20" name="Рисунок 19" descr="606-304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747033" flipH="1">
            <a:off x="1806076" y="4031996"/>
            <a:ext cx="1730815" cy="1038489"/>
          </a:xfrm>
          <a:prstGeom prst="rect">
            <a:avLst/>
          </a:prstGeom>
        </p:spPr>
      </p:pic>
      <p:pic>
        <p:nvPicPr>
          <p:cNvPr id="21" name="Рисунок 20" descr="riba-mech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35043" flipH="1">
            <a:off x="4766006" y="3906859"/>
            <a:ext cx="2861354" cy="134652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142976" y="3286124"/>
            <a:ext cx="150019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26A0C"/>
                </a:solidFill>
              </a:rPr>
              <a:t>морской конёк</a:t>
            </a:r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28926" y="5143512"/>
            <a:ext cx="164307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26A0C"/>
                </a:solidFill>
              </a:rPr>
              <a:t>карась</a:t>
            </a:r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86578" y="3286124"/>
            <a:ext cx="164307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26A0C"/>
                </a:solidFill>
              </a:rPr>
              <a:t>камбала</a:t>
            </a:r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00562" y="5072074"/>
            <a:ext cx="228601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26A0C"/>
                </a:solidFill>
              </a:rPr>
              <a:t>рыба - меч</a:t>
            </a:r>
            <a:endParaRPr lang="ru-RU" sz="2400" b="1" dirty="0">
              <a:solidFill>
                <a:srgbClr val="026A0C"/>
              </a:solidFill>
            </a:endParaRPr>
          </a:p>
        </p:txBody>
      </p:sp>
      <p:pic>
        <p:nvPicPr>
          <p:cNvPr id="27" name="Рисунок 26" descr="zagadki-pro-morskogo-konk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142976" y="1643050"/>
            <a:ext cx="1571636" cy="1762124"/>
          </a:xfrm>
          <a:prstGeom prst="rect">
            <a:avLst/>
          </a:prstGeom>
        </p:spPr>
      </p:pic>
      <p:pic>
        <p:nvPicPr>
          <p:cNvPr id="28" name="Рисунок 27" descr="kambala-jpg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6357950" y="1571612"/>
            <a:ext cx="2000264" cy="1686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6.57724E-6 L 0.2125 -0.25161 " pathEditMode="relative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4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9068494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15008" y="4000504"/>
            <a:ext cx="1428760" cy="2214578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1643042" y="1357298"/>
            <a:ext cx="6572296" cy="2286016"/>
          </a:xfrm>
          <a:prstGeom prst="wedgeEllipseCallout">
            <a:avLst>
              <a:gd name="adj1" fmla="val 11024"/>
              <a:gd name="adj2" fmla="val 80620"/>
            </a:avLst>
          </a:prstGeom>
          <a:solidFill>
            <a:srgbClr val="A5E8FD"/>
          </a:solidFill>
          <a:ln>
            <a:solidFill>
              <a:srgbClr val="3CCD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В аквариуме спрятались морские жители, помоги найти их</a:t>
            </a:r>
          </a:p>
          <a:p>
            <a:pPr algn="ctr"/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5072066" y="3214686"/>
            <a:ext cx="714380" cy="357190"/>
          </a:xfrm>
          <a:prstGeom prst="rightArrow">
            <a:avLst/>
          </a:prstGeom>
          <a:solidFill>
            <a:srgbClr val="23CF27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кумент 5">
            <a:hlinkClick r:id="rId3" action="ppaction://hlinksldjump" highlightClick="1"/>
          </p:cNvPr>
          <p:cNvSpPr/>
          <p:nvPr/>
        </p:nvSpPr>
        <p:spPr>
          <a:xfrm>
            <a:off x="5143504" y="142852"/>
            <a:ext cx="428628" cy="500042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26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214290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Содержание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7215206" y="214290"/>
            <a:ext cx="571504" cy="428628"/>
          </a:xfrm>
          <a:prstGeom prst="actionButtonHome">
            <a:avLst/>
          </a:prstGeom>
          <a:solidFill>
            <a:srgbClr val="FFFF00"/>
          </a:solidFill>
          <a:ln>
            <a:solidFill>
              <a:srgbClr val="026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58148" y="142852"/>
            <a:ext cx="1285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Вернуться на главную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CC00"/>
                </a:solidFill>
              </a:rPr>
              <a:t>Аквариумные рыбки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CC00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Кто лишний?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" name="Управляющая кнопка: документ 4">
            <a:hlinkClick r:id="rId4" action="ppaction://hlinksldjump" highlightClick="1"/>
          </p:cNvPr>
          <p:cNvSpPr/>
          <p:nvPr/>
        </p:nvSpPr>
        <p:spPr>
          <a:xfrm>
            <a:off x="5143504" y="142852"/>
            <a:ext cx="428628" cy="500042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26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7215206" y="214290"/>
            <a:ext cx="571504" cy="428628"/>
          </a:xfrm>
          <a:prstGeom prst="actionButtonHome">
            <a:avLst/>
          </a:prstGeom>
          <a:solidFill>
            <a:srgbClr val="FFFF00"/>
          </a:solidFill>
          <a:ln>
            <a:solidFill>
              <a:srgbClr val="026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215338" y="6215082"/>
            <a:ext cx="714380" cy="357190"/>
          </a:xfrm>
          <a:prstGeom prst="rightArrow">
            <a:avLst/>
          </a:prstGeom>
          <a:solidFill>
            <a:srgbClr val="23CF27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643834" y="0"/>
            <a:ext cx="1500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Вернуться на главную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72132" y="142852"/>
            <a:ext cx="142876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Содержание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42976" y="3286124"/>
            <a:ext cx="1500198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28926" y="5143512"/>
            <a:ext cx="164307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72264" y="3286124"/>
            <a:ext cx="185738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00562" y="5072074"/>
            <a:ext cx="228601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26A0C"/>
              </a:solidFill>
            </a:endParaRPr>
          </a:p>
        </p:txBody>
      </p:sp>
      <p:pic>
        <p:nvPicPr>
          <p:cNvPr id="30" name="Рисунок 29" descr="of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1785926"/>
            <a:ext cx="8404805" cy="4357718"/>
          </a:xfrm>
          <a:prstGeom prst="rect">
            <a:avLst/>
          </a:prstGeom>
        </p:spPr>
      </p:pic>
      <p:pic>
        <p:nvPicPr>
          <p:cNvPr id="31" name="Рисунок 30" descr="img_60d209f2322939c3f0a402aa1d60141d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14282" y="2000240"/>
            <a:ext cx="1966646" cy="1857388"/>
          </a:xfrm>
          <a:prstGeom prst="rect">
            <a:avLst/>
          </a:prstGeom>
        </p:spPr>
      </p:pic>
      <p:pic>
        <p:nvPicPr>
          <p:cNvPr id="32" name="Рисунок 31" descr="726072_hhg.gif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714744" y="2428869"/>
            <a:ext cx="2143140" cy="2038074"/>
          </a:xfrm>
          <a:prstGeom prst="rect">
            <a:avLst/>
          </a:prstGeom>
        </p:spPr>
      </p:pic>
      <p:pic>
        <p:nvPicPr>
          <p:cNvPr id="33" name="Рисунок 32" descr="17.gif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644" y="2143116"/>
            <a:ext cx="1231105" cy="1343024"/>
          </a:xfrm>
          <a:prstGeom prst="rect">
            <a:avLst/>
          </a:prstGeom>
        </p:spPr>
      </p:pic>
      <p:pic>
        <p:nvPicPr>
          <p:cNvPr id="34" name="Рисунок 33" descr="crab1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0496" y="5357826"/>
            <a:ext cx="1571636" cy="638177"/>
          </a:xfrm>
          <a:prstGeom prst="rect">
            <a:avLst/>
          </a:prstGeom>
        </p:spPr>
      </p:pic>
      <p:pic>
        <p:nvPicPr>
          <p:cNvPr id="35" name="Рисунок 34" descr="goldy304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71670" y="3357562"/>
            <a:ext cx="1076327" cy="1024456"/>
          </a:xfrm>
          <a:prstGeom prst="rect">
            <a:avLst/>
          </a:prstGeom>
        </p:spPr>
      </p:pic>
      <p:pic>
        <p:nvPicPr>
          <p:cNvPr id="36" name="Рисунок 35" descr="110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800000" flipV="1">
            <a:off x="5286380" y="1928803"/>
            <a:ext cx="1571636" cy="714379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642910" y="2857496"/>
            <a:ext cx="214314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Молодец!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572264" y="2714620"/>
            <a:ext cx="214314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Молодец!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786182" y="5500702"/>
            <a:ext cx="221457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Молодец!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429256" y="2500306"/>
            <a:ext cx="142876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Гуппи 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857620" y="4357694"/>
            <a:ext cx="192882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Скалярий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785918" y="4500570"/>
            <a:ext cx="171451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Золотая рыбка</a:t>
            </a:r>
            <a:endParaRPr lang="ru-RU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CC00"/>
                </a:solidFill>
              </a:rPr>
              <a:t>Аквариумная рыбка                                               </a:t>
            </a:r>
            <a:r>
              <a:rPr lang="ru-RU" b="1" dirty="0" smtClean="0">
                <a:solidFill>
                  <a:srgbClr val="0000FF"/>
                </a:solidFill>
              </a:rPr>
              <a:t>вуалехвост</a:t>
            </a:r>
          </a:p>
        </p:txBody>
      </p:sp>
      <p:sp>
        <p:nvSpPr>
          <p:cNvPr id="5" name="Управляющая кнопка: документ 4">
            <a:hlinkClick r:id="rId4" action="ppaction://hlinksldjump" highlightClick="1"/>
          </p:cNvPr>
          <p:cNvSpPr/>
          <p:nvPr/>
        </p:nvSpPr>
        <p:spPr>
          <a:xfrm>
            <a:off x="5143504" y="142852"/>
            <a:ext cx="428628" cy="500042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26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7215206" y="214290"/>
            <a:ext cx="571504" cy="428628"/>
          </a:xfrm>
          <a:prstGeom prst="actionButtonHome">
            <a:avLst/>
          </a:prstGeom>
          <a:solidFill>
            <a:srgbClr val="FFFF00"/>
          </a:solidFill>
          <a:ln>
            <a:solidFill>
              <a:srgbClr val="026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215338" y="6286520"/>
            <a:ext cx="714380" cy="357190"/>
          </a:xfrm>
          <a:prstGeom prst="rightArrow">
            <a:avLst/>
          </a:prstGeom>
          <a:solidFill>
            <a:srgbClr val="23CF27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0_8e007_9f618877_ori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14950"/>
            <a:ext cx="9144000" cy="164305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643834" y="0"/>
            <a:ext cx="1500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Вернуться на главную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72132" y="142852"/>
            <a:ext cx="142876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Содержание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42976" y="3286124"/>
            <a:ext cx="150019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28926" y="5143512"/>
            <a:ext cx="164307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86578" y="3429000"/>
            <a:ext cx="164307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00562" y="5072074"/>
            <a:ext cx="228601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142976" y="1714488"/>
            <a:ext cx="3286148" cy="4214842"/>
          </a:xfrm>
          <a:prstGeom prst="roundRect">
            <a:avLst/>
          </a:prstGeom>
          <a:solidFill>
            <a:srgbClr val="CCFFCC"/>
          </a:solidFill>
          <a:ln w="76200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FFFF"/>
              </a:solidFill>
            </a:endParaRPr>
          </a:p>
        </p:txBody>
      </p:sp>
      <p:pic>
        <p:nvPicPr>
          <p:cNvPr id="28" name="Рисунок 27" descr="29068494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215206" y="3929066"/>
            <a:ext cx="1071570" cy="1660934"/>
          </a:xfrm>
          <a:prstGeom prst="rect">
            <a:avLst/>
          </a:prstGeom>
        </p:spPr>
      </p:pic>
      <p:sp>
        <p:nvSpPr>
          <p:cNvPr id="29" name="Овальная выноска 28"/>
          <p:cNvSpPr/>
          <p:nvPr/>
        </p:nvSpPr>
        <p:spPr>
          <a:xfrm>
            <a:off x="4929190" y="1785926"/>
            <a:ext cx="3286148" cy="1928826"/>
          </a:xfrm>
          <a:prstGeom prst="wedgeEllipseCallout">
            <a:avLst>
              <a:gd name="adj1" fmla="val 20270"/>
              <a:gd name="adj2" fmla="val 83759"/>
            </a:avLst>
          </a:prstGeom>
          <a:solidFill>
            <a:srgbClr val="A5E8FD"/>
          </a:solidFill>
          <a:ln>
            <a:solidFill>
              <a:srgbClr val="3CCD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Помоги рыбке найти её хвостовой плавник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30" name="Рисунок 29" descr="голова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860" y="1643050"/>
            <a:ext cx="1143008" cy="1548591"/>
          </a:xfrm>
          <a:prstGeom prst="rect">
            <a:avLst/>
          </a:prstGeom>
        </p:spPr>
      </p:pic>
      <p:pic>
        <p:nvPicPr>
          <p:cNvPr id="31" name="Рисунок 30" descr="riba-mech2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3000372"/>
            <a:ext cx="377304" cy="1376364"/>
          </a:xfrm>
          <a:prstGeom prst="rect">
            <a:avLst/>
          </a:prstGeom>
        </p:spPr>
      </p:pic>
      <p:pic>
        <p:nvPicPr>
          <p:cNvPr id="32" name="Рисунок 31" descr="qlqz21x1n8z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860" y="3143248"/>
            <a:ext cx="785818" cy="1166253"/>
          </a:xfrm>
          <a:prstGeom prst="rect">
            <a:avLst/>
          </a:prstGeom>
        </p:spPr>
      </p:pic>
      <p:pic>
        <p:nvPicPr>
          <p:cNvPr id="33" name="Рисунок 32" descr="ca-bay-mau-1.jpg.0.570.cache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214414" y="3286124"/>
            <a:ext cx="947755" cy="986461"/>
          </a:xfrm>
          <a:prstGeom prst="rect">
            <a:avLst/>
          </a:prstGeom>
        </p:spPr>
      </p:pic>
      <p:pic>
        <p:nvPicPr>
          <p:cNvPr id="34" name="Рисунок 33" descr="94367,1281985624,1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500430" y="4643446"/>
            <a:ext cx="785818" cy="785818"/>
          </a:xfrm>
          <a:prstGeom prst="rect">
            <a:avLst/>
          </a:prstGeom>
        </p:spPr>
      </p:pic>
      <p:pic>
        <p:nvPicPr>
          <p:cNvPr id="35" name="Рисунок 34" descr="хвост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4786322"/>
            <a:ext cx="1000132" cy="940038"/>
          </a:xfrm>
          <a:prstGeom prst="rect">
            <a:avLst/>
          </a:prstGeom>
        </p:spPr>
      </p:pic>
      <p:pic>
        <p:nvPicPr>
          <p:cNvPr id="36" name="Рисунок 35" descr="rosioara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500166" y="4286256"/>
            <a:ext cx="559705" cy="1383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3.73728E-6 L -0.05521 -0.35661 " pathEditMode="relative" ptsTypes="AA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CC00"/>
                </a:solidFill>
              </a:rPr>
              <a:t>Выбери правильный ответ</a:t>
            </a:r>
            <a:endParaRPr lang="ru-RU" b="1" dirty="0" smtClean="0">
              <a:solidFill>
                <a:srgbClr val="0000FF"/>
              </a:solidFill>
            </a:endParaRPr>
          </a:p>
        </p:txBody>
      </p:sp>
      <p:sp>
        <p:nvSpPr>
          <p:cNvPr id="5" name="Управляющая кнопка: документ 4">
            <a:hlinkClick r:id="rId4" action="ppaction://hlinksldjump" highlightClick="1"/>
          </p:cNvPr>
          <p:cNvSpPr/>
          <p:nvPr/>
        </p:nvSpPr>
        <p:spPr>
          <a:xfrm>
            <a:off x="5143504" y="142852"/>
            <a:ext cx="428628" cy="500042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26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7215206" y="214290"/>
            <a:ext cx="571504" cy="428628"/>
          </a:xfrm>
          <a:prstGeom prst="actionButtonHome">
            <a:avLst/>
          </a:prstGeom>
          <a:solidFill>
            <a:srgbClr val="FFFF00"/>
          </a:solidFill>
          <a:ln>
            <a:solidFill>
              <a:srgbClr val="026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215338" y="6286520"/>
            <a:ext cx="714380" cy="357190"/>
          </a:xfrm>
          <a:prstGeom prst="rightArrow">
            <a:avLst/>
          </a:prstGeom>
          <a:solidFill>
            <a:srgbClr val="23CF27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0_8e007_9f618877_ori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14950"/>
            <a:ext cx="9144000" cy="164305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643834" y="0"/>
            <a:ext cx="1500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Вернуться на главную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72132" y="142852"/>
            <a:ext cx="142876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Содержание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42976" y="3286124"/>
            <a:ext cx="150019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28926" y="5143512"/>
            <a:ext cx="164307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86578" y="3429000"/>
            <a:ext cx="164307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00562" y="5072074"/>
            <a:ext cx="228601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26A0C"/>
              </a:solidFill>
            </a:endParaRPr>
          </a:p>
        </p:txBody>
      </p:sp>
      <p:pic>
        <p:nvPicPr>
          <p:cNvPr id="28" name="Рисунок 27" descr="29068494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728" y="2571744"/>
            <a:ext cx="1643074" cy="2615947"/>
          </a:xfrm>
          <a:prstGeom prst="rect">
            <a:avLst/>
          </a:prstGeom>
        </p:spPr>
      </p:pic>
      <p:sp>
        <p:nvSpPr>
          <p:cNvPr id="37" name="Овал 36"/>
          <p:cNvSpPr/>
          <p:nvPr/>
        </p:nvSpPr>
        <p:spPr>
          <a:xfrm>
            <a:off x="2428860" y="1285860"/>
            <a:ext cx="4214842" cy="785818"/>
          </a:xfrm>
          <a:prstGeom prst="ellipse">
            <a:avLst/>
          </a:prstGeom>
          <a:solidFill>
            <a:srgbClr val="CC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Морской -  конёк</a:t>
            </a:r>
            <a:endParaRPr lang="ru-RU" sz="2800" b="1" dirty="0">
              <a:solidFill>
                <a:srgbClr val="0000F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143504" y="2500306"/>
            <a:ext cx="221457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143504" y="3000372"/>
            <a:ext cx="221457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714876" y="3000372"/>
            <a:ext cx="314327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>
              <a:solidFill>
                <a:srgbClr val="026A0C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143504" y="3786190"/>
            <a:ext cx="221457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000628" y="4214818"/>
            <a:ext cx="1785950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rgbClr val="026A0C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143504" y="4286256"/>
            <a:ext cx="2214578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143504" y="5000636"/>
            <a:ext cx="221457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143504" y="2214554"/>
            <a:ext cx="2214578" cy="428628"/>
          </a:xfrm>
          <a:prstGeom prst="rect">
            <a:avLst/>
          </a:prstGeom>
          <a:solidFill>
            <a:srgbClr val="CC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26A0C"/>
                </a:solidFill>
              </a:rPr>
              <a:t>дышит</a:t>
            </a:r>
            <a:endParaRPr lang="ru-RU" b="1" dirty="0">
              <a:solidFill>
                <a:srgbClr val="026A0C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143504" y="2786058"/>
            <a:ext cx="2214578" cy="428628"/>
          </a:xfrm>
          <a:prstGeom prst="rect">
            <a:avLst/>
          </a:prstGeom>
          <a:solidFill>
            <a:srgbClr val="CC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26A0C"/>
                </a:solidFill>
              </a:rPr>
              <a:t>скачет</a:t>
            </a:r>
            <a:endParaRPr lang="ru-RU" b="1" dirty="0">
              <a:solidFill>
                <a:srgbClr val="026A0C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143504" y="3429000"/>
            <a:ext cx="2214578" cy="500066"/>
          </a:xfrm>
          <a:prstGeom prst="rect">
            <a:avLst/>
          </a:prstGeom>
          <a:solidFill>
            <a:srgbClr val="CC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26A0C"/>
                </a:solidFill>
              </a:rPr>
              <a:t>приносит потомство</a:t>
            </a:r>
            <a:endParaRPr lang="ru-RU" b="1" dirty="0">
              <a:solidFill>
                <a:srgbClr val="026A0C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143504" y="4143380"/>
            <a:ext cx="2214578" cy="428628"/>
          </a:xfrm>
          <a:prstGeom prst="rect">
            <a:avLst/>
          </a:prstGeom>
          <a:solidFill>
            <a:srgbClr val="CC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26A0C"/>
                </a:solidFill>
              </a:rPr>
              <a:t>летает</a:t>
            </a:r>
            <a:endParaRPr lang="ru-RU" b="1" dirty="0">
              <a:solidFill>
                <a:srgbClr val="026A0C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143504" y="4786322"/>
            <a:ext cx="2214578" cy="428628"/>
          </a:xfrm>
          <a:prstGeom prst="rect">
            <a:avLst/>
          </a:prstGeom>
          <a:solidFill>
            <a:srgbClr val="CC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26A0C"/>
                </a:solidFill>
              </a:rPr>
              <a:t>питается</a:t>
            </a:r>
            <a:endParaRPr lang="ru-RU" b="1" dirty="0">
              <a:solidFill>
                <a:srgbClr val="026A0C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143504" y="5429264"/>
            <a:ext cx="2214578" cy="428628"/>
          </a:xfrm>
          <a:prstGeom prst="rect">
            <a:avLst/>
          </a:prstGeom>
          <a:solidFill>
            <a:srgbClr val="CC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26A0C"/>
                </a:solidFill>
              </a:rPr>
              <a:t>плавает</a:t>
            </a:r>
            <a:endParaRPr lang="ru-RU" b="1" dirty="0">
              <a:solidFill>
                <a:srgbClr val="026A0C"/>
              </a:solidFill>
            </a:endParaRPr>
          </a:p>
        </p:txBody>
      </p:sp>
      <p:sp>
        <p:nvSpPr>
          <p:cNvPr id="74" name="4-конечная звезда 73"/>
          <p:cNvSpPr/>
          <p:nvPr/>
        </p:nvSpPr>
        <p:spPr>
          <a:xfrm>
            <a:off x="7643834" y="3357562"/>
            <a:ext cx="571504" cy="500066"/>
          </a:xfrm>
          <a:prstGeom prst="star4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4-конечная звезда 77"/>
          <p:cNvSpPr/>
          <p:nvPr/>
        </p:nvSpPr>
        <p:spPr>
          <a:xfrm>
            <a:off x="7572396" y="2143116"/>
            <a:ext cx="642942" cy="642942"/>
          </a:xfrm>
          <a:prstGeom prst="star4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4-конечная звезда 78"/>
          <p:cNvSpPr/>
          <p:nvPr/>
        </p:nvSpPr>
        <p:spPr>
          <a:xfrm>
            <a:off x="7715272" y="4714884"/>
            <a:ext cx="571504" cy="500066"/>
          </a:xfrm>
          <a:prstGeom prst="star4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4-конечная звезда 79"/>
          <p:cNvSpPr/>
          <p:nvPr/>
        </p:nvSpPr>
        <p:spPr>
          <a:xfrm>
            <a:off x="7715272" y="5357826"/>
            <a:ext cx="642942" cy="642942"/>
          </a:xfrm>
          <a:prstGeom prst="star4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67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8" grpId="0" animBg="1"/>
      <p:bldP spid="79" grpId="0" animBg="1"/>
      <p:bldP spid="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068494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58082" y="4000504"/>
            <a:ext cx="1638315" cy="2618351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3143240" y="1928802"/>
            <a:ext cx="4429156" cy="2214578"/>
          </a:xfrm>
          <a:prstGeom prst="wedgeEllipseCallout">
            <a:avLst>
              <a:gd name="adj1" fmla="val 41084"/>
              <a:gd name="adj2" fmla="val 74003"/>
            </a:avLst>
          </a:prstGeom>
          <a:solidFill>
            <a:srgbClr val="CFFBFD"/>
          </a:solidFill>
          <a:ln>
            <a:solidFill>
              <a:srgbClr val="3CCD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Спасибо,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до свидания!</a:t>
            </a:r>
          </a:p>
          <a:p>
            <a:pPr algn="ctr"/>
            <a:endParaRPr lang="ru-RU" sz="2400" b="1" dirty="0" smtClean="0">
              <a:solidFill>
                <a:srgbClr val="0000FF"/>
              </a:solidFill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7000892" y="285728"/>
            <a:ext cx="571504" cy="428628"/>
          </a:xfrm>
          <a:prstGeom prst="actionButtonHome">
            <a:avLst/>
          </a:prstGeom>
          <a:solidFill>
            <a:srgbClr val="FFFF00"/>
          </a:solidFill>
          <a:ln>
            <a:solidFill>
              <a:srgbClr val="026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00958" y="142852"/>
            <a:ext cx="1500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Вернуться на главную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3000364" y="6072206"/>
            <a:ext cx="2786082" cy="542350"/>
          </a:xfrm>
          <a:prstGeom prst="actionButtonBlank">
            <a:avLst/>
          </a:prstGeom>
          <a:solidFill>
            <a:srgbClr val="00B050"/>
          </a:solidFill>
          <a:ln>
            <a:solidFill>
              <a:srgbClr val="026A0C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Конец игры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документ 9">
            <a:hlinkClick r:id="rId3" action="ppaction://hlinksldjump" highlightClick="1"/>
          </p:cNvPr>
          <p:cNvSpPr/>
          <p:nvPr/>
        </p:nvSpPr>
        <p:spPr>
          <a:xfrm>
            <a:off x="5000628" y="214290"/>
            <a:ext cx="428628" cy="500042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26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357166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Содержание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57356" y="3105835"/>
            <a:ext cx="6000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hlinkClick r:id="rId2"/>
              </a:rPr>
              <a:t>http://deti-online.com/images/zagadki-pro-akul.png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  <a:hlinkClick r:id="rId3"/>
              </a:rPr>
              <a:t>http://deti-online.com/images/zagadki-pro-delfinov.jpg</a:t>
            </a:r>
            <a:endParaRPr lang="ru-RU" dirty="0" smtClean="0">
              <a:solidFill>
                <a:srgbClr val="0000FF"/>
              </a:solidFill>
            </a:endParaRPr>
          </a:p>
          <a:p>
            <a:endParaRPr lang="ru-RU" dirty="0" smtClean="0">
              <a:solidFill>
                <a:srgbClr val="0000FF"/>
              </a:solidFill>
            </a:endParaRPr>
          </a:p>
          <a:p>
            <a:endParaRPr lang="ru-RU" dirty="0" smtClean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9756" y="2428868"/>
            <a:ext cx="600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hlinkClick r:id="rId2"/>
              </a:rPr>
              <a:t>http://deti-online.com/images/zagadki-pro-akul.png</a:t>
            </a:r>
            <a:endParaRPr lang="ru-RU" dirty="0" smtClean="0">
              <a:solidFill>
                <a:srgbClr val="0000FF"/>
              </a:solidFill>
            </a:endParaRPr>
          </a:p>
          <a:p>
            <a:endParaRPr lang="ru-RU" dirty="0" smtClean="0">
              <a:solidFill>
                <a:srgbClr val="0000FF"/>
              </a:solidFill>
            </a:endParaRPr>
          </a:p>
          <a:p>
            <a:endParaRPr lang="ru-RU" dirty="0" smtClean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71472" y="762934"/>
          <a:ext cx="8072494" cy="5320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980"/>
                <a:gridCol w="6533514"/>
              </a:tblGrid>
              <a:tr h="35165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26A0C"/>
                          </a:solidFill>
                        </a:rPr>
                        <a:t>Картинки</a:t>
                      </a:r>
                      <a:endParaRPr lang="ru-RU" dirty="0">
                        <a:solidFill>
                          <a:srgbClr val="026A0C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26A0C"/>
                          </a:solidFill>
                        </a:rPr>
                        <a:t>Ссылки</a:t>
                      </a:r>
                      <a:endParaRPr lang="ru-RU" dirty="0">
                        <a:solidFill>
                          <a:srgbClr val="026A0C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153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  <a:hlinkClick r:id="rId2"/>
                        </a:rPr>
                        <a:t>http://deti-online.com/images/zagadki-pro-akul.png</a:t>
                      </a:r>
                      <a:endParaRPr lang="ru-RU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6153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none" dirty="0" smtClean="0">
                          <a:solidFill>
                            <a:srgbClr val="0000FF"/>
                          </a:solidFill>
                          <a:hlinkClick r:id="rId3"/>
                        </a:rPr>
                        <a:t>http://deti-online.com/images/zagadki-pro-delfinov.jpg</a:t>
                      </a:r>
                      <a:endParaRPr lang="ru-RU" u="none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ru-RU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3516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http://deti-online.com/images/zagadki-pro-soma.png</a:t>
                      </a:r>
                      <a:endParaRPr lang="ru-RU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35165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http://deti-online.com/images/zagadki-pro-ersha.jpg</a:t>
                      </a:r>
                      <a:endParaRPr lang="ru-RU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879137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rgbClr val="0000FF"/>
                          </a:solidFill>
                        </a:rPr>
                        <a:t>https://im2-tub-ru.yandex.net/i?id=192fc986f8fbb707a31f6f3837b2e15a&amp;n=21</a:t>
                      </a:r>
                      <a:endParaRPr lang="ru-RU" dirty="0" smtClean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6153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http://housecomputer.ru/rest/fishing/fish/catalog/606-304b.jpg</a:t>
                      </a:r>
                      <a:endParaRPr lang="ru-RU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35165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http://78.img.avito.st/640x480/1102409878.jpg</a:t>
                      </a:r>
                      <a:endParaRPr lang="ru-RU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1083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http://www.meinfish.ru/images/riba-mech2.jpg</a:t>
                      </a:r>
                      <a:endParaRPr lang="ru-RU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zagadki-pro-delfinov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52" y="1928802"/>
            <a:ext cx="428628" cy="428628"/>
          </a:xfrm>
          <a:prstGeom prst="rect">
            <a:avLst/>
          </a:prstGeom>
        </p:spPr>
      </p:pic>
      <p:pic>
        <p:nvPicPr>
          <p:cNvPr id="10" name="Рисунок 9" descr="zagadki-pro-akul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1142984"/>
            <a:ext cx="642942" cy="642942"/>
          </a:xfrm>
          <a:prstGeom prst="rect">
            <a:avLst/>
          </a:prstGeom>
        </p:spPr>
      </p:pic>
      <p:pic>
        <p:nvPicPr>
          <p:cNvPr id="11" name="Рисунок 10" descr="zagadki-pro-soma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52" y="2428868"/>
            <a:ext cx="428628" cy="428628"/>
          </a:xfrm>
          <a:prstGeom prst="rect">
            <a:avLst/>
          </a:prstGeom>
        </p:spPr>
      </p:pic>
      <p:pic>
        <p:nvPicPr>
          <p:cNvPr id="12" name="Рисунок 11" descr="zagadki-pro-ersha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52" y="2714620"/>
            <a:ext cx="500066" cy="500066"/>
          </a:xfrm>
          <a:prstGeom prst="rect">
            <a:avLst/>
          </a:prstGeom>
        </p:spPr>
      </p:pic>
      <p:pic>
        <p:nvPicPr>
          <p:cNvPr id="14" name="Рисунок 13" descr="вопрос-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3286124"/>
            <a:ext cx="762000" cy="762000"/>
          </a:xfrm>
          <a:prstGeom prst="rect">
            <a:avLst/>
          </a:prstGeom>
        </p:spPr>
      </p:pic>
      <p:pic>
        <p:nvPicPr>
          <p:cNvPr id="15" name="Рисунок 14" descr="c97ba16d5027751dac6d44688ba678c9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4214818"/>
            <a:ext cx="1143008" cy="415007"/>
          </a:xfrm>
          <a:prstGeom prst="rect">
            <a:avLst/>
          </a:prstGeom>
        </p:spPr>
      </p:pic>
      <p:pic>
        <p:nvPicPr>
          <p:cNvPr id="16" name="Рисунок 15" descr="1102409878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214414" y="4643446"/>
            <a:ext cx="642942" cy="41385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285728"/>
            <a:ext cx="914400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FF00"/>
                </a:solidFill>
              </a:rPr>
              <a:t>В презентации использованы:</a:t>
            </a:r>
            <a:r>
              <a:rPr lang="ru-RU" sz="2800" b="1" i="1" dirty="0" smtClean="0">
                <a:solidFill>
                  <a:srgbClr val="002060"/>
                </a:solidFill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endParaRPr lang="ru-RU" sz="2800" b="1" i="1" dirty="0" smtClean="0">
              <a:solidFill>
                <a:srgbClr val="002060"/>
              </a:solidFill>
              <a:latin typeface="Arial" charset="0"/>
              <a:cs typeface="Arial" charset="0"/>
              <a:hlinkClick r:id="rId11"/>
            </a:endParaRPr>
          </a:p>
        </p:txBody>
      </p:sp>
      <p:pic>
        <p:nvPicPr>
          <p:cNvPr id="18" name="Рисунок 17" descr="riba-mech2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5357826"/>
            <a:ext cx="665948" cy="313388"/>
          </a:xfrm>
          <a:prstGeom prst="rect">
            <a:avLst/>
          </a:prstGeom>
        </p:spPr>
      </p:pic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8215338" y="6215082"/>
            <a:ext cx="714380" cy="357190"/>
          </a:xfrm>
          <a:prstGeom prst="rightArrow">
            <a:avLst/>
          </a:prstGeom>
          <a:solidFill>
            <a:srgbClr val="23CF27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57356" y="3105835"/>
            <a:ext cx="600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FF"/>
              </a:solidFill>
            </a:endParaRPr>
          </a:p>
          <a:p>
            <a:endParaRPr lang="ru-RU" dirty="0" smtClean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9756" y="2428868"/>
            <a:ext cx="600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FF"/>
              </a:solidFill>
            </a:endParaRPr>
          </a:p>
          <a:p>
            <a:endParaRPr lang="ru-RU" dirty="0" smtClean="0">
              <a:solidFill>
                <a:srgbClr val="0000FF"/>
              </a:solidFill>
            </a:endParaRPr>
          </a:p>
          <a:p>
            <a:endParaRPr lang="ru-RU" dirty="0" smtClean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71472" y="785794"/>
          <a:ext cx="8058470" cy="5214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019"/>
                <a:gridCol w="6620451"/>
              </a:tblGrid>
              <a:tr h="40700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26A0C"/>
                          </a:solidFill>
                        </a:rPr>
                        <a:t>Картинки</a:t>
                      </a:r>
                      <a:endParaRPr lang="ru-RU" dirty="0">
                        <a:solidFill>
                          <a:srgbClr val="026A0C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26A0C"/>
                          </a:solidFill>
                        </a:rPr>
                        <a:t>Ссылки</a:t>
                      </a:r>
                      <a:endParaRPr lang="ru-RU" dirty="0">
                        <a:solidFill>
                          <a:srgbClr val="026A0C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993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http://www.ict.mic.ul.ie/graddip/2008_sites/bridget_osullivan/goldy304.gif</a:t>
                      </a:r>
                      <a:endParaRPr lang="ru-RU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4397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http://destroy-web.narod.ru/olderfiles/1/110.gif</a:t>
                      </a:r>
                      <a:endParaRPr lang="ru-RU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7403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http://www.liveinternet.ru/images/attach/726/726072_hhg.gif</a:t>
                      </a:r>
                      <a:endParaRPr lang="ru-RU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7451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hlinkClick r:id="rId2"/>
                        </a:rPr>
                        <a:t>http://im.ribca.net/anim/animals/ocean/17.gif</a:t>
                      </a:r>
                      <a:endParaRPr lang="ru-RU" dirty="0" smtClean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6935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http://deti-online.com/images/zagadki-pro-morskogo-konka.jpg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3963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http://fanfishka.ru/POLEZNIE/Chixlidnik/Oformlenie/of11.jpg</a:t>
                      </a:r>
                      <a:endParaRPr lang="ru-RU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6935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http://shorewoodestates.com/crab1.gif</a:t>
                      </a:r>
                      <a:endParaRPr lang="ru-RU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ru-RU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11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71538" y="2285992"/>
            <a:ext cx="642942" cy="395203"/>
          </a:xfrm>
          <a:prstGeom prst="rect">
            <a:avLst/>
          </a:prstGeom>
        </p:spPr>
      </p:pic>
      <p:pic>
        <p:nvPicPr>
          <p:cNvPr id="10" name="Рисунок 9" descr="726072_hhg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142976" y="2786058"/>
            <a:ext cx="595305" cy="595305"/>
          </a:xfrm>
          <a:prstGeom prst="rect">
            <a:avLst/>
          </a:prstGeom>
        </p:spPr>
      </p:pic>
      <p:pic>
        <p:nvPicPr>
          <p:cNvPr id="13" name="Рисунок 12" descr="goldy30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38" y="1357298"/>
            <a:ext cx="525386" cy="500066"/>
          </a:xfrm>
          <a:prstGeom prst="rect">
            <a:avLst/>
          </a:prstGeom>
        </p:spPr>
      </p:pic>
      <p:pic>
        <p:nvPicPr>
          <p:cNvPr id="14" name="Рисунок 13" descr="170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3500438"/>
            <a:ext cx="445287" cy="485768"/>
          </a:xfrm>
          <a:prstGeom prst="rect">
            <a:avLst/>
          </a:prstGeom>
        </p:spPr>
      </p:pic>
      <p:pic>
        <p:nvPicPr>
          <p:cNvPr id="15" name="Рисунок 14" descr="zagadki-pro-morskogo-konka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414" y="4214818"/>
            <a:ext cx="428628" cy="428628"/>
          </a:xfrm>
          <a:prstGeom prst="rect">
            <a:avLst/>
          </a:prstGeom>
        </p:spPr>
      </p:pic>
      <p:pic>
        <p:nvPicPr>
          <p:cNvPr id="16" name="Рисунок 15" descr="crab1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8662" y="5429264"/>
            <a:ext cx="952500" cy="352425"/>
          </a:xfrm>
          <a:prstGeom prst="rect">
            <a:avLst/>
          </a:prstGeom>
        </p:spPr>
      </p:pic>
      <p:pic>
        <p:nvPicPr>
          <p:cNvPr id="17" name="Рисунок 16" descr="of1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8662" y="4929198"/>
            <a:ext cx="857256" cy="336540"/>
          </a:xfrm>
          <a:prstGeom prst="rect">
            <a:avLst/>
          </a:prstGeom>
        </p:spPr>
      </p:pic>
      <p:sp>
        <p:nvSpPr>
          <p:cNvPr id="18" name="Стрелка вправо 17">
            <a:hlinkClick r:id="" action="ppaction://hlinkshowjump?jump=nextslide"/>
          </p:cNvPr>
          <p:cNvSpPr/>
          <p:nvPr/>
        </p:nvSpPr>
        <p:spPr>
          <a:xfrm>
            <a:off x="8215338" y="6215082"/>
            <a:ext cx="714380" cy="357190"/>
          </a:xfrm>
          <a:prstGeom prst="rightArrow">
            <a:avLst/>
          </a:prstGeom>
          <a:solidFill>
            <a:srgbClr val="23CF27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57356" y="3105835"/>
            <a:ext cx="600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FF"/>
              </a:solidFill>
            </a:endParaRPr>
          </a:p>
          <a:p>
            <a:endParaRPr lang="ru-RU" dirty="0" smtClean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9756" y="2428868"/>
            <a:ext cx="600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FF"/>
              </a:solidFill>
            </a:endParaRPr>
          </a:p>
          <a:p>
            <a:endParaRPr lang="ru-RU" dirty="0" smtClean="0">
              <a:solidFill>
                <a:srgbClr val="0000FF"/>
              </a:solidFill>
            </a:endParaRPr>
          </a:p>
          <a:p>
            <a:endParaRPr lang="ru-RU" dirty="0" smtClean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771230"/>
          <a:ext cx="8072494" cy="4494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522"/>
                <a:gridCol w="6631972"/>
              </a:tblGrid>
              <a:tr h="46055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26A0C"/>
                          </a:solidFill>
                        </a:rPr>
                        <a:t>Картинки</a:t>
                      </a:r>
                      <a:endParaRPr lang="ru-RU" dirty="0">
                        <a:solidFill>
                          <a:srgbClr val="026A0C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26A0C"/>
                          </a:solidFill>
                        </a:rPr>
                        <a:t>Ссылки</a:t>
                      </a:r>
                      <a:endParaRPr lang="ru-RU" dirty="0">
                        <a:solidFill>
                          <a:srgbClr val="026A0C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502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http://i.enc-dic.com/dic/colier/images/ph04441.jpg</a:t>
                      </a:r>
                      <a:endParaRPr lang="ru-RU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3564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http://www.pescuitul.eu/wp-content/uploads/2013/10/rosioara.jpg</a:t>
                      </a:r>
                      <a:endParaRPr lang="ru-RU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8911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http://miranimacii.ru/photo/dlja_prezentacij/morskoj_konek/23-0-2434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8911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http://img-fotki.yandex.ru/get/6308/136487634.478/0_8e007_9f618877_orig.png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11585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http://postcard-greetings.ru/cards_alb/492576/7110/img/img_60d209f2322939c3f0a402aa1d60141d.gif</a:t>
                      </a:r>
                      <a:endParaRPr lang="ru-RU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1212276684_i-57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1214422"/>
            <a:ext cx="642942" cy="563749"/>
          </a:xfrm>
          <a:prstGeom prst="rect">
            <a:avLst/>
          </a:prstGeom>
        </p:spPr>
      </p:pic>
      <p:pic>
        <p:nvPicPr>
          <p:cNvPr id="10" name="Рисунок 9" descr="rosioar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57224" y="1857364"/>
            <a:ext cx="642966" cy="500042"/>
          </a:xfrm>
          <a:prstGeom prst="rect">
            <a:avLst/>
          </a:prstGeom>
        </p:spPr>
      </p:pic>
      <p:pic>
        <p:nvPicPr>
          <p:cNvPr id="11" name="Рисунок 10" descr="29068494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38" y="2285992"/>
            <a:ext cx="446587" cy="754143"/>
          </a:xfrm>
          <a:prstGeom prst="rect">
            <a:avLst/>
          </a:prstGeom>
        </p:spPr>
      </p:pic>
      <p:pic>
        <p:nvPicPr>
          <p:cNvPr id="12" name="Рисунок 11" descr="0_8e007_9f618877_ori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3357562"/>
            <a:ext cx="1045435" cy="642942"/>
          </a:xfrm>
          <a:prstGeom prst="rect">
            <a:avLst/>
          </a:prstGeom>
        </p:spPr>
      </p:pic>
      <p:pic>
        <p:nvPicPr>
          <p:cNvPr id="13" name="Рисунок 12" descr="img_60d209f2322939c3f0a402aa1d60141d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1538" y="4572008"/>
            <a:ext cx="571504" cy="571504"/>
          </a:xfrm>
          <a:prstGeom prst="rect">
            <a:avLst/>
          </a:prstGeom>
        </p:spPr>
      </p:pic>
      <p:sp>
        <p:nvSpPr>
          <p:cNvPr id="14" name="Управляющая кнопка: настраиваемая 13">
            <a:hlinkClick r:id="" action="ppaction://hlinkshowjump?jump=endshow" highlightClick="1"/>
          </p:cNvPr>
          <p:cNvSpPr/>
          <p:nvPr/>
        </p:nvSpPr>
        <p:spPr>
          <a:xfrm>
            <a:off x="3929058" y="6072206"/>
            <a:ext cx="1714512" cy="542350"/>
          </a:xfrm>
          <a:prstGeom prst="actionButtonBlank">
            <a:avLst/>
          </a:prstGeom>
          <a:solidFill>
            <a:srgbClr val="00B050"/>
          </a:solidFill>
          <a:ln>
            <a:solidFill>
              <a:srgbClr val="026A0C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конец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068494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929454" y="3071810"/>
            <a:ext cx="1638315" cy="2618351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6643702" y="357166"/>
            <a:ext cx="571504" cy="428628"/>
          </a:xfrm>
          <a:prstGeom prst="actionButtonHome">
            <a:avLst/>
          </a:prstGeom>
          <a:solidFill>
            <a:srgbClr val="FFFF00"/>
          </a:solidFill>
          <a:ln>
            <a:solidFill>
              <a:srgbClr val="026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072330" y="357166"/>
            <a:ext cx="157163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Вернуться на главную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 idx="4294967295"/>
          </p:nvPr>
        </p:nvSpPr>
        <p:spPr>
          <a:xfrm>
            <a:off x="928662" y="571480"/>
            <a:ext cx="3571900" cy="857237"/>
          </a:xfrm>
          <a:prstGeom prst="rect">
            <a:avLst/>
          </a:prstGeom>
          <a:solidFill>
            <a:srgbClr val="CC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26A0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Содержание</a:t>
            </a:r>
            <a:endParaRPr lang="ru-RU" b="1" dirty="0">
              <a:ln w="11430"/>
              <a:solidFill>
                <a:srgbClr val="026A0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Управляющая кнопка: настраиваемая 17">
            <a:hlinkClick r:id="rId4" action="ppaction://hlinksldjump" highlightClick="1">
              <a:snd r:embed="rId5" name="chimes.wav"/>
            </a:hlinkClick>
          </p:cNvPr>
          <p:cNvSpPr/>
          <p:nvPr/>
        </p:nvSpPr>
        <p:spPr>
          <a:xfrm>
            <a:off x="785786" y="1785926"/>
            <a:ext cx="4143404" cy="500066"/>
          </a:xfrm>
          <a:prstGeom prst="actionButtonBlank">
            <a:avLst/>
          </a:prstGeom>
          <a:solidFill>
            <a:srgbClr val="CCFFFF"/>
          </a:solidFill>
          <a:ln w="76200">
            <a:solidFill>
              <a:srgbClr val="00B0F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26A0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Загадки о рыбах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26A0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Управляющая кнопка: настраиваемая 19">
            <a:hlinkClick r:id="rId6" action="ppaction://hlinksldjump" highlightClick="1">
              <a:snd r:embed="rId5" name="chimes.wav"/>
            </a:hlinkClick>
          </p:cNvPr>
          <p:cNvSpPr/>
          <p:nvPr/>
        </p:nvSpPr>
        <p:spPr>
          <a:xfrm>
            <a:off x="785786" y="2643182"/>
            <a:ext cx="4143404" cy="500066"/>
          </a:xfrm>
          <a:prstGeom prst="actionButtonBlank">
            <a:avLst/>
          </a:prstGeom>
          <a:solidFill>
            <a:srgbClr val="CCFFFF"/>
          </a:solidFill>
          <a:ln w="76200">
            <a:solidFill>
              <a:srgbClr val="00B0F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26A0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Кто лишний?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26A0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Управляющая кнопка: настраиваемая 20">
            <a:hlinkClick r:id="rId7" action="ppaction://hlinksldjump" highlightClick="1">
              <a:snd r:embed="rId5" name="chimes.wav"/>
            </a:hlinkClick>
          </p:cNvPr>
          <p:cNvSpPr/>
          <p:nvPr/>
        </p:nvSpPr>
        <p:spPr>
          <a:xfrm>
            <a:off x="785786" y="3500438"/>
            <a:ext cx="4143404" cy="500066"/>
          </a:xfrm>
          <a:prstGeom prst="actionButtonBlank">
            <a:avLst/>
          </a:prstGeom>
          <a:solidFill>
            <a:srgbClr val="CCFFFF"/>
          </a:solidFill>
          <a:ln w="76200">
            <a:solidFill>
              <a:srgbClr val="00B0F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26A0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Помоги найти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26A0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Управляющая кнопка: настраиваемая 21">
            <a:hlinkClick r:id="rId8" action="ppaction://hlinksldjump" highlightClick="1">
              <a:snd r:embed="rId5" name="chimes.wav"/>
            </a:hlinkClick>
          </p:cNvPr>
          <p:cNvSpPr/>
          <p:nvPr/>
        </p:nvSpPr>
        <p:spPr>
          <a:xfrm>
            <a:off x="785786" y="4357694"/>
            <a:ext cx="4143404" cy="500066"/>
          </a:xfrm>
          <a:prstGeom prst="actionButtonBlank">
            <a:avLst/>
          </a:prstGeom>
          <a:solidFill>
            <a:srgbClr val="CCFFFF"/>
          </a:solidFill>
          <a:ln w="76200">
            <a:solidFill>
              <a:srgbClr val="00B0F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26A0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Выбери ответ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26A0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Управляющая кнопка: настраиваемая 10">
            <a:hlinkClick r:id="rId9" action="ppaction://hlinksldjump" highlightClick="1">
              <a:snd r:embed="rId5" name="chimes.wav"/>
            </a:hlinkClick>
          </p:cNvPr>
          <p:cNvSpPr/>
          <p:nvPr/>
        </p:nvSpPr>
        <p:spPr>
          <a:xfrm>
            <a:off x="785786" y="5214950"/>
            <a:ext cx="4143404" cy="500066"/>
          </a:xfrm>
          <a:prstGeom prst="actionButtonBlank">
            <a:avLst/>
          </a:prstGeom>
          <a:solidFill>
            <a:srgbClr val="CCFFFF"/>
          </a:solidFill>
          <a:ln w="76200">
            <a:solidFill>
              <a:srgbClr val="00B0F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26A0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Список источников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26A0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068494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58082" y="4000504"/>
            <a:ext cx="1638315" cy="2618351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1714480" y="1071546"/>
            <a:ext cx="5857916" cy="3571900"/>
          </a:xfrm>
          <a:prstGeom prst="wedgeEllipseCallout">
            <a:avLst>
              <a:gd name="adj1" fmla="val 46939"/>
              <a:gd name="adj2" fmla="val 54899"/>
            </a:avLst>
          </a:prstGeom>
          <a:solidFill>
            <a:srgbClr val="CFFBFD"/>
          </a:solidFill>
          <a:ln>
            <a:solidFill>
              <a:srgbClr val="3CCD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Привет, дружок!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 Я – морской конёк, поиграй со мной, пожалуйста… Отгадай загадки про моих друзей, мышкой выбери правильный ответ.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Жми на стрелочку, чтобы перейти к моим загадкам</a:t>
            </a:r>
          </a:p>
          <a:p>
            <a:pPr algn="ctr"/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4714876" y="4143380"/>
            <a:ext cx="714380" cy="357190"/>
          </a:xfrm>
          <a:prstGeom prst="rightArrow">
            <a:avLst/>
          </a:prstGeom>
          <a:solidFill>
            <a:srgbClr val="23CF27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кумент 5">
            <a:hlinkClick r:id="rId4" action="ppaction://hlinksldjump" highlightClick="1"/>
          </p:cNvPr>
          <p:cNvSpPr/>
          <p:nvPr/>
        </p:nvSpPr>
        <p:spPr>
          <a:xfrm>
            <a:off x="5143504" y="142852"/>
            <a:ext cx="428628" cy="500042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26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285728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 Содержание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7072330" y="214290"/>
            <a:ext cx="571504" cy="428628"/>
          </a:xfrm>
          <a:prstGeom prst="actionButtonHome">
            <a:avLst/>
          </a:prstGeom>
          <a:solidFill>
            <a:srgbClr val="FFFF00"/>
          </a:solidFill>
          <a:ln>
            <a:solidFill>
              <a:srgbClr val="026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7715272" y="142852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Вернуться на главную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  <a:solidFill>
            <a:srgbClr val="FFFFFF"/>
          </a:solidFill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                                        Зубы в пасти в три ряда.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                                   Это целая беда.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                                   Этот хищник знаменит,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                                   Тем, что он - морской бандит.</a:t>
            </a:r>
          </a:p>
          <a:p>
            <a:endParaRPr lang="ru-RU" sz="2400" dirty="0"/>
          </a:p>
        </p:txBody>
      </p:sp>
      <p:sp>
        <p:nvSpPr>
          <p:cNvPr id="5" name="Управляющая кнопка: документ 4">
            <a:hlinkClick r:id="rId3" action="ppaction://hlinksldjump" highlightClick="1"/>
          </p:cNvPr>
          <p:cNvSpPr/>
          <p:nvPr/>
        </p:nvSpPr>
        <p:spPr>
          <a:xfrm>
            <a:off x="5143504" y="142852"/>
            <a:ext cx="428628" cy="500042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26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7215206" y="214290"/>
            <a:ext cx="571504" cy="428628"/>
          </a:xfrm>
          <a:prstGeom prst="actionButtonHome">
            <a:avLst/>
          </a:prstGeom>
          <a:solidFill>
            <a:srgbClr val="FFFF00"/>
          </a:solidFill>
          <a:ln>
            <a:solidFill>
              <a:srgbClr val="026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43240" y="2214554"/>
            <a:ext cx="3000396" cy="1714512"/>
          </a:xfrm>
          <a:prstGeom prst="ellipse">
            <a:avLst/>
          </a:prstGeom>
          <a:solidFill>
            <a:srgbClr val="CFFBFD"/>
          </a:solidFill>
          <a:ln>
            <a:solidFill>
              <a:srgbClr val="3CCD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     акула</a:t>
            </a:r>
            <a:endParaRPr lang="ru-RU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вопрос-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2285992"/>
            <a:ext cx="1091059" cy="1000132"/>
          </a:xfrm>
          <a:prstGeom prst="rect">
            <a:avLst/>
          </a:prstGeom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4214810" y="3500438"/>
            <a:ext cx="714380" cy="357190"/>
          </a:xfrm>
          <a:prstGeom prst="rightArrow">
            <a:avLst/>
          </a:prstGeom>
          <a:solidFill>
            <a:srgbClr val="23CF27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zagadki-pro-akul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1643050"/>
            <a:ext cx="1714512" cy="1714512"/>
          </a:xfrm>
          <a:prstGeom prst="rect">
            <a:avLst/>
          </a:prstGeom>
        </p:spPr>
      </p:pic>
      <p:pic>
        <p:nvPicPr>
          <p:cNvPr id="11" name="Рисунок 10" descr="zagadki-pro-ersha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41892" flipH="1">
            <a:off x="1618047" y="3488038"/>
            <a:ext cx="1718084" cy="1636259"/>
          </a:xfrm>
          <a:prstGeom prst="rect">
            <a:avLst/>
          </a:prstGeom>
        </p:spPr>
      </p:pic>
      <p:pic>
        <p:nvPicPr>
          <p:cNvPr id="12" name="Рисунок 11" descr="zagadki-pro-morskogo-konka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4744" y="4000504"/>
            <a:ext cx="1905000" cy="1905000"/>
          </a:xfrm>
          <a:prstGeom prst="rect">
            <a:avLst/>
          </a:prstGeom>
        </p:spPr>
      </p:pic>
      <p:pic>
        <p:nvPicPr>
          <p:cNvPr id="13" name="Рисунок 12" descr="zagadki-pro-soma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3643314"/>
            <a:ext cx="1690686" cy="1690686"/>
          </a:xfrm>
          <a:prstGeom prst="rect">
            <a:avLst/>
          </a:prstGeom>
        </p:spPr>
      </p:pic>
      <p:pic>
        <p:nvPicPr>
          <p:cNvPr id="14" name="Рисунок 13" descr="zagadki-pro-delfinov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786578" y="1714488"/>
            <a:ext cx="1864532" cy="1928826"/>
          </a:xfrm>
          <a:prstGeom prst="rect">
            <a:avLst/>
          </a:prstGeom>
        </p:spPr>
      </p:pic>
      <p:pic>
        <p:nvPicPr>
          <p:cNvPr id="15" name="Рисунок 14" descr="0_8e007_9f618877_orig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214950"/>
            <a:ext cx="9144000" cy="164305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643834" y="0"/>
            <a:ext cx="1500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Вернуться на главную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72132" y="142852"/>
            <a:ext cx="142876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Содержание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  <a:solidFill>
            <a:srgbClr val="FFFFFF"/>
          </a:solidFill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                                            Вновь, играя и шаля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                                       Перед носом корабля,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                                       Над водой мелькают спины, 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                                       Мчатся шустрые…</a:t>
            </a:r>
          </a:p>
          <a:p>
            <a:endParaRPr lang="ru-RU" dirty="0"/>
          </a:p>
        </p:txBody>
      </p:sp>
      <p:sp>
        <p:nvSpPr>
          <p:cNvPr id="5" name="Управляющая кнопка: документ 4">
            <a:hlinkClick r:id="rId3" action="ppaction://hlinksldjump" highlightClick="1"/>
          </p:cNvPr>
          <p:cNvSpPr/>
          <p:nvPr/>
        </p:nvSpPr>
        <p:spPr>
          <a:xfrm>
            <a:off x="5143504" y="142852"/>
            <a:ext cx="428628" cy="500042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26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7215206" y="214290"/>
            <a:ext cx="571504" cy="428628"/>
          </a:xfrm>
          <a:prstGeom prst="actionButtonHome">
            <a:avLst/>
          </a:prstGeom>
          <a:solidFill>
            <a:srgbClr val="FFFF00"/>
          </a:solidFill>
          <a:ln>
            <a:solidFill>
              <a:srgbClr val="026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43240" y="2214554"/>
            <a:ext cx="3000396" cy="1714512"/>
          </a:xfrm>
          <a:prstGeom prst="ellipse">
            <a:avLst/>
          </a:prstGeom>
          <a:solidFill>
            <a:srgbClr val="CFFBFD"/>
          </a:solidFill>
          <a:ln>
            <a:solidFill>
              <a:srgbClr val="3CCD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дельфины</a:t>
            </a:r>
            <a:endParaRPr lang="ru-RU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вопрос-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2357430"/>
            <a:ext cx="1091059" cy="1000132"/>
          </a:xfrm>
          <a:prstGeom prst="rect">
            <a:avLst/>
          </a:prstGeom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4214810" y="3500438"/>
            <a:ext cx="714380" cy="357190"/>
          </a:xfrm>
          <a:prstGeom prst="rightArrow">
            <a:avLst/>
          </a:prstGeom>
          <a:solidFill>
            <a:srgbClr val="23CF27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zagadki-pro-akul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1571612"/>
            <a:ext cx="1905000" cy="1905000"/>
          </a:xfrm>
          <a:prstGeom prst="rect">
            <a:avLst/>
          </a:prstGeom>
        </p:spPr>
      </p:pic>
      <p:pic>
        <p:nvPicPr>
          <p:cNvPr id="11" name="Рисунок 10" descr="zagadki-pro-ersha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41892" flipH="1">
            <a:off x="1618047" y="3488038"/>
            <a:ext cx="1718084" cy="1636259"/>
          </a:xfrm>
          <a:prstGeom prst="rect">
            <a:avLst/>
          </a:prstGeom>
        </p:spPr>
      </p:pic>
      <p:pic>
        <p:nvPicPr>
          <p:cNvPr id="12" name="Рисунок 11" descr="zagadki-pro-morskogo-konka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4744" y="4000504"/>
            <a:ext cx="1905000" cy="1905000"/>
          </a:xfrm>
          <a:prstGeom prst="rect">
            <a:avLst/>
          </a:prstGeom>
        </p:spPr>
      </p:pic>
      <p:pic>
        <p:nvPicPr>
          <p:cNvPr id="13" name="Рисунок 12" descr="zagadki-pro-soma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3643314"/>
            <a:ext cx="1690686" cy="1690686"/>
          </a:xfrm>
          <a:prstGeom prst="rect">
            <a:avLst/>
          </a:prstGeom>
        </p:spPr>
      </p:pic>
      <p:pic>
        <p:nvPicPr>
          <p:cNvPr id="14" name="Рисунок 13" descr="zagadki-pro-delfinov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72264" y="1714488"/>
            <a:ext cx="1933589" cy="2000264"/>
          </a:xfrm>
          <a:prstGeom prst="rect">
            <a:avLst/>
          </a:prstGeom>
        </p:spPr>
      </p:pic>
      <p:pic>
        <p:nvPicPr>
          <p:cNvPr id="15" name="Рисунок 14" descr="0_8e007_9f618877_orig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143512"/>
            <a:ext cx="9144000" cy="171448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643834" y="0"/>
            <a:ext cx="1500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Вернуться на главную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72132" y="142852"/>
            <a:ext cx="142876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Содержание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  <a:solidFill>
            <a:srgbClr val="FFFFFF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                                     Что за дивная лошадка? 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                                Очень странные повадки: 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                                Конь не сеет и не пашет, 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                                Под водой с рыбёшкой пляшет.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5" name="Управляющая кнопка: документ 4">
            <a:hlinkClick r:id="rId3" action="ppaction://hlinksldjump" highlightClick="1"/>
          </p:cNvPr>
          <p:cNvSpPr/>
          <p:nvPr/>
        </p:nvSpPr>
        <p:spPr>
          <a:xfrm>
            <a:off x="5143504" y="142852"/>
            <a:ext cx="428628" cy="500042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26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7215206" y="214290"/>
            <a:ext cx="571504" cy="428628"/>
          </a:xfrm>
          <a:prstGeom prst="actionButtonHome">
            <a:avLst/>
          </a:prstGeom>
          <a:solidFill>
            <a:srgbClr val="FFFF00"/>
          </a:solidFill>
          <a:ln>
            <a:solidFill>
              <a:srgbClr val="026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43240" y="2214554"/>
            <a:ext cx="3000396" cy="1714512"/>
          </a:xfrm>
          <a:prstGeom prst="ellipse">
            <a:avLst/>
          </a:prstGeom>
          <a:solidFill>
            <a:srgbClr val="CFFBFD"/>
          </a:solidFill>
          <a:ln>
            <a:solidFill>
              <a:srgbClr val="3CCD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морской         конёк</a:t>
            </a:r>
            <a:endParaRPr lang="ru-RU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вопрос-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2357430"/>
            <a:ext cx="1091059" cy="1000132"/>
          </a:xfrm>
          <a:prstGeom prst="rect">
            <a:avLst/>
          </a:prstGeom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4214810" y="3500438"/>
            <a:ext cx="714380" cy="357190"/>
          </a:xfrm>
          <a:prstGeom prst="rightArrow">
            <a:avLst/>
          </a:prstGeom>
          <a:solidFill>
            <a:srgbClr val="23CF27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zagadki-pro-akul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1785926"/>
            <a:ext cx="1785950" cy="1785950"/>
          </a:xfrm>
          <a:prstGeom prst="rect">
            <a:avLst/>
          </a:prstGeom>
        </p:spPr>
      </p:pic>
      <p:pic>
        <p:nvPicPr>
          <p:cNvPr id="11" name="Рисунок 10" descr="zagadki-pro-ersha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41892" flipH="1">
            <a:off x="1618047" y="3488038"/>
            <a:ext cx="1718084" cy="1636259"/>
          </a:xfrm>
          <a:prstGeom prst="rect">
            <a:avLst/>
          </a:prstGeom>
        </p:spPr>
      </p:pic>
      <p:pic>
        <p:nvPicPr>
          <p:cNvPr id="12" name="Рисунок 11" descr="zagadki-pro-morskogo-konka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4744" y="4000504"/>
            <a:ext cx="1905000" cy="1905000"/>
          </a:xfrm>
          <a:prstGeom prst="rect">
            <a:avLst/>
          </a:prstGeom>
        </p:spPr>
      </p:pic>
      <p:pic>
        <p:nvPicPr>
          <p:cNvPr id="13" name="Рисунок 12" descr="zagadki-pro-soma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3643314"/>
            <a:ext cx="1690686" cy="1690686"/>
          </a:xfrm>
          <a:prstGeom prst="rect">
            <a:avLst/>
          </a:prstGeom>
        </p:spPr>
      </p:pic>
      <p:pic>
        <p:nvPicPr>
          <p:cNvPr id="14" name="Рисунок 13" descr="zagadki-pro-delfinov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58016" y="1714488"/>
            <a:ext cx="1928826" cy="1995337"/>
          </a:xfrm>
          <a:prstGeom prst="rect">
            <a:avLst/>
          </a:prstGeom>
        </p:spPr>
      </p:pic>
      <p:pic>
        <p:nvPicPr>
          <p:cNvPr id="15" name="Рисунок 14" descr="0_8e007_9f618877_orig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286388"/>
            <a:ext cx="9144000" cy="157161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643834" y="0"/>
            <a:ext cx="1500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Вернуться на главную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72132" y="142852"/>
            <a:ext cx="142876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Содержание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  <a:solidFill>
            <a:srgbClr val="FFFFFF"/>
          </a:solidFill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                                        Он в самом омуте живет,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                                   Хозяин глубины.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                                   Имеет он огромный рот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                                   И длинные усы.</a:t>
            </a:r>
          </a:p>
          <a:p>
            <a:endParaRPr lang="ru-RU" dirty="0"/>
          </a:p>
        </p:txBody>
      </p:sp>
      <p:sp>
        <p:nvSpPr>
          <p:cNvPr id="5" name="Управляющая кнопка: документ 4">
            <a:hlinkClick r:id="rId3" action="ppaction://hlinksldjump" highlightClick="1"/>
          </p:cNvPr>
          <p:cNvSpPr/>
          <p:nvPr/>
        </p:nvSpPr>
        <p:spPr>
          <a:xfrm>
            <a:off x="5143504" y="142852"/>
            <a:ext cx="428628" cy="500042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26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7215206" y="214290"/>
            <a:ext cx="571504" cy="428628"/>
          </a:xfrm>
          <a:prstGeom prst="actionButtonHome">
            <a:avLst/>
          </a:prstGeom>
          <a:solidFill>
            <a:srgbClr val="FFFF00"/>
          </a:solidFill>
          <a:ln>
            <a:solidFill>
              <a:srgbClr val="026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43240" y="2214554"/>
            <a:ext cx="3000396" cy="1714512"/>
          </a:xfrm>
          <a:prstGeom prst="ellipse">
            <a:avLst/>
          </a:prstGeom>
          <a:solidFill>
            <a:srgbClr val="CFFBFD"/>
          </a:solidFill>
          <a:ln>
            <a:solidFill>
              <a:srgbClr val="3CCD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        сом</a:t>
            </a:r>
            <a:endParaRPr lang="ru-RU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вопрос-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2285992"/>
            <a:ext cx="1091059" cy="1000132"/>
          </a:xfrm>
          <a:prstGeom prst="rect">
            <a:avLst/>
          </a:prstGeom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4214810" y="3500438"/>
            <a:ext cx="714380" cy="357190"/>
          </a:xfrm>
          <a:prstGeom prst="rightArrow">
            <a:avLst/>
          </a:prstGeom>
          <a:solidFill>
            <a:srgbClr val="23CF27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zagadki-pro-akul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1785926"/>
            <a:ext cx="1714512" cy="1714512"/>
          </a:xfrm>
          <a:prstGeom prst="rect">
            <a:avLst/>
          </a:prstGeom>
        </p:spPr>
      </p:pic>
      <p:pic>
        <p:nvPicPr>
          <p:cNvPr id="11" name="Рисунок 10" descr="zagadki-pro-ersha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41892" flipH="1">
            <a:off x="1618047" y="3488038"/>
            <a:ext cx="1718084" cy="1636259"/>
          </a:xfrm>
          <a:prstGeom prst="rect">
            <a:avLst/>
          </a:prstGeom>
        </p:spPr>
      </p:pic>
      <p:pic>
        <p:nvPicPr>
          <p:cNvPr id="12" name="Рисунок 11" descr="zagadki-pro-morskogo-konka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4744" y="4000504"/>
            <a:ext cx="1905000" cy="1905000"/>
          </a:xfrm>
          <a:prstGeom prst="rect">
            <a:avLst/>
          </a:prstGeom>
        </p:spPr>
      </p:pic>
      <p:pic>
        <p:nvPicPr>
          <p:cNvPr id="13" name="Рисунок 12" descr="zagadki-pro-soma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3643314"/>
            <a:ext cx="1690686" cy="1690686"/>
          </a:xfrm>
          <a:prstGeom prst="rect">
            <a:avLst/>
          </a:prstGeom>
        </p:spPr>
      </p:pic>
      <p:pic>
        <p:nvPicPr>
          <p:cNvPr id="14" name="Рисунок 13" descr="zagadki-pro-delfinov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429388" y="1785926"/>
            <a:ext cx="1933589" cy="2000264"/>
          </a:xfrm>
          <a:prstGeom prst="rect">
            <a:avLst/>
          </a:prstGeom>
        </p:spPr>
      </p:pic>
      <p:pic>
        <p:nvPicPr>
          <p:cNvPr id="15" name="Рисунок 14" descr="0_8e007_9f618877_orig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214950"/>
            <a:ext cx="9144000" cy="164305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643834" y="0"/>
            <a:ext cx="1500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Вернуться на главную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72132" y="142852"/>
            <a:ext cx="142876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Содержание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  <a:solidFill>
            <a:srgbClr val="FFFFFF"/>
          </a:solidFill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                                            Он драчун и забияка,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                                       Никогда не знает страха: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                                       На спине – иголки,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                                       А иголки – колки.</a:t>
            </a:r>
          </a:p>
          <a:p>
            <a:endParaRPr lang="ru-RU" dirty="0"/>
          </a:p>
        </p:txBody>
      </p:sp>
      <p:sp>
        <p:nvSpPr>
          <p:cNvPr id="5" name="Управляющая кнопка: документ 4">
            <a:hlinkClick r:id="rId3" action="ppaction://hlinksldjump" highlightClick="1"/>
          </p:cNvPr>
          <p:cNvSpPr/>
          <p:nvPr/>
        </p:nvSpPr>
        <p:spPr>
          <a:xfrm>
            <a:off x="5143504" y="142852"/>
            <a:ext cx="428628" cy="500042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26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7215206" y="214290"/>
            <a:ext cx="571504" cy="428628"/>
          </a:xfrm>
          <a:prstGeom prst="actionButtonHome">
            <a:avLst/>
          </a:prstGeom>
          <a:solidFill>
            <a:srgbClr val="FFFF00"/>
          </a:solidFill>
          <a:ln>
            <a:solidFill>
              <a:srgbClr val="026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43240" y="2214554"/>
            <a:ext cx="3000396" cy="1714512"/>
          </a:xfrm>
          <a:prstGeom prst="ellipse">
            <a:avLst/>
          </a:prstGeom>
          <a:solidFill>
            <a:srgbClr val="CFFBFD"/>
          </a:solidFill>
          <a:ln>
            <a:solidFill>
              <a:srgbClr val="3CCD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       ёрш</a:t>
            </a:r>
            <a:endParaRPr lang="ru-RU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вопрос-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2357430"/>
            <a:ext cx="1091059" cy="1000132"/>
          </a:xfrm>
          <a:prstGeom prst="rect">
            <a:avLst/>
          </a:prstGeom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4214810" y="3500438"/>
            <a:ext cx="714380" cy="357190"/>
          </a:xfrm>
          <a:prstGeom prst="rightArrow">
            <a:avLst/>
          </a:prstGeom>
          <a:solidFill>
            <a:srgbClr val="23CF27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zagadki-pro-akul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1571612"/>
            <a:ext cx="1905000" cy="1905000"/>
          </a:xfrm>
          <a:prstGeom prst="rect">
            <a:avLst/>
          </a:prstGeom>
        </p:spPr>
      </p:pic>
      <p:pic>
        <p:nvPicPr>
          <p:cNvPr id="11" name="Рисунок 10" descr="zagadki-pro-ersha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41892" flipH="1">
            <a:off x="1618047" y="3488038"/>
            <a:ext cx="1718084" cy="1636259"/>
          </a:xfrm>
          <a:prstGeom prst="rect">
            <a:avLst/>
          </a:prstGeom>
        </p:spPr>
      </p:pic>
      <p:pic>
        <p:nvPicPr>
          <p:cNvPr id="12" name="Рисунок 11" descr="zagadki-pro-morskogo-konka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4744" y="4000504"/>
            <a:ext cx="1905000" cy="1905000"/>
          </a:xfrm>
          <a:prstGeom prst="rect">
            <a:avLst/>
          </a:prstGeom>
        </p:spPr>
      </p:pic>
      <p:pic>
        <p:nvPicPr>
          <p:cNvPr id="13" name="Рисунок 12" descr="zagadki-pro-soma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3643314"/>
            <a:ext cx="1690686" cy="1690686"/>
          </a:xfrm>
          <a:prstGeom prst="rect">
            <a:avLst/>
          </a:prstGeom>
        </p:spPr>
      </p:pic>
      <p:pic>
        <p:nvPicPr>
          <p:cNvPr id="14" name="Рисунок 13" descr="zagadki-pro-delfinov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286512" y="1500174"/>
            <a:ext cx="2071702" cy="2143140"/>
          </a:xfrm>
          <a:prstGeom prst="rect">
            <a:avLst/>
          </a:prstGeom>
        </p:spPr>
      </p:pic>
      <p:pic>
        <p:nvPicPr>
          <p:cNvPr id="15" name="Рисунок 14" descr="0_8e007_9f618877_orig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214950"/>
            <a:ext cx="9144000" cy="164305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643834" y="0"/>
            <a:ext cx="1500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Вернуться на главную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72132" y="142852"/>
            <a:ext cx="142876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Содержание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9068494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857884" y="3857628"/>
            <a:ext cx="1428760" cy="2214578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1571604" y="1071546"/>
            <a:ext cx="6500858" cy="2214578"/>
          </a:xfrm>
          <a:prstGeom prst="wedgeEllipseCallout">
            <a:avLst>
              <a:gd name="adj1" fmla="val 12675"/>
              <a:gd name="adj2" fmla="val 93622"/>
            </a:avLst>
          </a:prstGeom>
          <a:solidFill>
            <a:srgbClr val="A5E8FD"/>
          </a:solidFill>
          <a:ln>
            <a:solidFill>
              <a:srgbClr val="3CCD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Выбери из четырёх рыбок одну лишнюю 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4929190" y="2928934"/>
            <a:ext cx="714380" cy="357190"/>
          </a:xfrm>
          <a:prstGeom prst="rightArrow">
            <a:avLst/>
          </a:prstGeom>
          <a:solidFill>
            <a:srgbClr val="23CF27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кумент 5">
            <a:hlinkClick r:id="rId4" action="ppaction://hlinksldjump" highlightClick="1"/>
          </p:cNvPr>
          <p:cNvSpPr/>
          <p:nvPr/>
        </p:nvSpPr>
        <p:spPr>
          <a:xfrm>
            <a:off x="5143504" y="142852"/>
            <a:ext cx="428628" cy="500042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26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214290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Содержание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7143768" y="214290"/>
            <a:ext cx="571504" cy="428628"/>
          </a:xfrm>
          <a:prstGeom prst="actionButtonHome">
            <a:avLst/>
          </a:prstGeom>
          <a:solidFill>
            <a:srgbClr val="FFFF00"/>
          </a:solidFill>
          <a:ln>
            <a:solidFill>
              <a:srgbClr val="026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72396" y="142852"/>
            <a:ext cx="1571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Вернуться на главную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876_2-">
  <a:themeElements>
    <a:clrScheme name="Другая 1">
      <a:dk1>
        <a:srgbClr val="F2F2F2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14876_2-</Template>
  <TotalTime>3</TotalTime>
  <Words>326</Words>
  <Application>Microsoft Office PowerPoint</Application>
  <PresentationFormat>Экран (4:3)</PresentationFormat>
  <Paragraphs>130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14876_2-</vt:lpstr>
      <vt:lpstr>Удивительный подводный мир</vt:lpstr>
      <vt:lpstr>Содержание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Удивительный подводный мир</dc:title>
  <dc:creator>user</dc:creator>
  <cp:lastModifiedBy>user</cp:lastModifiedBy>
  <cp:revision>1</cp:revision>
  <dcterms:created xsi:type="dcterms:W3CDTF">2020-04-18T09:21:24Z</dcterms:created>
  <dcterms:modified xsi:type="dcterms:W3CDTF">2020-04-18T09:24:39Z</dcterms:modified>
</cp:coreProperties>
</file>