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68" r:id="rId13"/>
    <p:sldId id="273" r:id="rId14"/>
    <p:sldId id="269" r:id="rId15"/>
    <p:sldId id="267" r:id="rId16"/>
    <p:sldId id="272" r:id="rId17"/>
    <p:sldId id="274" r:id="rId18"/>
    <p:sldId id="275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F2EA4-9288-4663-9750-6B92784F437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801-757D-4D39-9B29-AE593B441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u.wikipedia.org/wiki/%D0%9F%D1%80%D0%BE%D0%B3%D0%BD%D0%BE%D0%B7_%D0%BF%D0%BE%D0%B3%D0%BE%D0%B4%D1%8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Georgia" pitchFamily="18" charset="0"/>
              </a:rPr>
              <a:t>ДЕТЯМ</a:t>
            </a:r>
            <a:r>
              <a:rPr lang="ru-RU" sz="9600" b="1" i="1" dirty="0" smtClean="0">
                <a:latin typeface="Georgia" pitchFamily="18" charset="0"/>
              </a:rPr>
              <a:t>  </a:t>
            </a:r>
            <a:br>
              <a:rPr lang="ru-RU" sz="9600" b="1" i="1" dirty="0" smtClean="0">
                <a:latin typeface="Georgia" pitchFamily="18" charset="0"/>
              </a:rPr>
            </a:br>
            <a:r>
              <a:rPr lang="ru-RU" sz="9600" b="1" i="1" dirty="0" smtClean="0">
                <a:latin typeface="Georgia" pitchFamily="18" charset="0"/>
              </a:rPr>
              <a:t>О </a:t>
            </a:r>
            <a:r>
              <a:rPr lang="ru-RU" sz="9600" b="1" i="1" dirty="0" smtClean="0">
                <a:solidFill>
                  <a:srgbClr val="7030A0"/>
                </a:solidFill>
                <a:latin typeface="Georgia" pitchFamily="18" charset="0"/>
              </a:rPr>
              <a:t>КОСМОСЕ</a:t>
            </a:r>
            <a:endParaRPr lang="ru-RU" sz="9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3240360" cy="56780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18 марта 1965 </a:t>
            </a:r>
            <a:r>
              <a:rPr lang="ru-RU" dirty="0" smtClean="0">
                <a:latin typeface="Georgia" pitchFamily="18" charset="0"/>
              </a:rPr>
              <a:t>года летчик-космонавт СССР Алексей Леонов впервые в истории совершил выход в открытый космос с борта корабля "Восход-2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Рисунок 3" descr="http://i.ytimg.com/vi/QwWmR1acAXk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3829050" cy="271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c.pics.livejournal.com/yakovenchuk/12715495/2803/2803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12935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76672"/>
            <a:ext cx="3456384" cy="5678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В космосе очень холодно и очень мало воздуха,  поэтому на космонавта, который полетел в космос, одели вот такой скафандр. Скафандр очень теплый и защищает космонавта от холода, а также снабжает человека воздухом</a:t>
            </a:r>
            <a:endParaRPr lang="ru-RU" sz="2400" dirty="0"/>
          </a:p>
        </p:txBody>
      </p:sp>
      <p:pic>
        <p:nvPicPr>
          <p:cNvPr id="6" name="Picture 2" descr="http://www.mk.ru/upload/iblock_mk/475/6f/28/95/DETAIL_PICTURE__3945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528392" cy="528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Это –наша планета Земля. </a:t>
            </a:r>
            <a:r>
              <a:rPr lang="ru-RU" dirty="0" smtClean="0">
                <a:latin typeface="Georgia" pitchFamily="18" charset="0"/>
              </a:rPr>
              <a:t>С</a:t>
            </a:r>
            <a:r>
              <a:rPr lang="ru-RU" dirty="0" smtClean="0">
                <a:latin typeface="Georgia" pitchFamily="18" charset="0"/>
              </a:rPr>
              <a:t>иние </a:t>
            </a:r>
            <a:r>
              <a:rPr lang="ru-RU" dirty="0" smtClean="0">
                <a:latin typeface="Georgia" pitchFamily="18" charset="0"/>
              </a:rPr>
              <a:t>пятна на нашей планете – это вода – моря и океаны. Зеленые пятнышки – это зеленые леса и луга. Коричневые пятна – это горы</a:t>
            </a:r>
            <a:r>
              <a:rPr lang="ru-RU" dirty="0" smtClean="0">
                <a:latin typeface="Georgia" pitchFamily="18" charset="0"/>
              </a:rPr>
              <a:t>. А маленький кружок около Земли – это Луна, спутник 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 cstate="print"/>
          <a:srcRect l="23688" r="20161"/>
          <a:stretch>
            <a:fillRect/>
          </a:stretch>
        </p:blipFill>
        <p:spPr bwMode="auto">
          <a:xfrm>
            <a:off x="4067944" y="836712"/>
            <a:ext cx="4608512" cy="513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00.infourok.ru/images/doc/27/34768/hello_html_328ba584.png"/>
          <p:cNvPicPr/>
          <p:nvPr/>
        </p:nvPicPr>
        <p:blipFill>
          <a:blip r:embed="rId2" cstate="print"/>
          <a:srcRect l="7965" r="7965"/>
          <a:stretch>
            <a:fillRect/>
          </a:stretch>
        </p:blipFill>
        <p:spPr bwMode="auto">
          <a:xfrm>
            <a:off x="1835696" y="836712"/>
            <a:ext cx="684076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2808312" cy="56060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так выглядит Луна, если подлететь к ней поближе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2" descr="http://www.yapfiles.ru/files/392806/moon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57316" cy="4310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1"/>
            <a:ext cx="3024336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Для того, чтобы лучше изучить Луну</a:t>
            </a:r>
            <a:r>
              <a:rPr lang="ru-RU" sz="3600" dirty="0" smtClean="0">
                <a:latin typeface="Georgia" pitchFamily="18" charset="0"/>
              </a:rPr>
              <a:t>, люди </a:t>
            </a:r>
            <a:r>
              <a:rPr lang="ru-RU" sz="3600" dirty="0" smtClean="0">
                <a:latin typeface="Georgia" pitchFamily="18" charset="0"/>
              </a:rPr>
              <a:t>изобрели луноход </a:t>
            </a:r>
            <a:r>
              <a:rPr lang="ru-RU" sz="3600" dirty="0" smtClean="0">
                <a:latin typeface="Georgia" pitchFamily="18" charset="0"/>
              </a:rPr>
              <a:t>и доставили его на      планету.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Рисунок 3" descr="http://smartnews.ru/storage/c/2012/10/12/1350046898_744777_40.jpg"/>
          <p:cNvPicPr/>
          <p:nvPr/>
        </p:nvPicPr>
        <p:blipFill>
          <a:blip r:embed="rId2" cstate="print"/>
          <a:srcRect r="28487"/>
          <a:stretch>
            <a:fillRect/>
          </a:stretch>
        </p:blipFill>
        <p:spPr bwMode="auto">
          <a:xfrm>
            <a:off x="3995936" y="1196752"/>
            <a:ext cx="4764931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3456384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вот таким космонавты увидели Солнце – огромный раскаленный огненный шар.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5" descr="http://h6.img.mediacache.rugion.ru/_i/forum/files/88/85/80/8885809_2s308_13082417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024" y="1340768"/>
            <a:ext cx="4582493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9"/>
            <a:ext cx="8064896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    А вокруг Солнца вращаются все планеты солнечной системы.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192688" cy="42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79"/>
            <a:ext cx="7488832" cy="18722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В космос запущены искусственные спутники Земли. С их помощью проводятся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научные исследования. Спутники изучают магнитное поле и радиационную обстановку вблизи Земли, исследуют невидимые космические излучения, выполняют разнообразные биологические и технические эксперименты.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http://gentree.mikhailmazel.com/Soyuz_Appol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5429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3"/>
            <a:ext cx="7704856" cy="2232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Метеорологический спутник</a:t>
            </a:r>
            <a:r>
              <a:rPr lang="ru-RU" dirty="0" smtClean="0">
                <a:latin typeface="Georgia" pitchFamily="18" charset="0"/>
              </a:rPr>
              <a:t>  </a:t>
            </a:r>
            <a:r>
              <a:rPr lang="ru-RU" dirty="0" smtClean="0">
                <a:latin typeface="Georgia" pitchFamily="18" charset="0"/>
              </a:rPr>
              <a:t>создан </a:t>
            </a:r>
            <a:r>
              <a:rPr lang="ru-RU" dirty="0" smtClean="0">
                <a:latin typeface="Georgia" pitchFamily="18" charset="0"/>
              </a:rPr>
              <a:t>для получения из космоса </a:t>
            </a:r>
            <a:r>
              <a:rPr lang="ru-RU" dirty="0" smtClean="0">
                <a:latin typeface="Georgia" pitchFamily="18" charset="0"/>
              </a:rPr>
              <a:t>данных </a:t>
            </a:r>
            <a:r>
              <a:rPr lang="ru-RU" dirty="0" smtClean="0">
                <a:latin typeface="Georgia" pitchFamily="18" charset="0"/>
              </a:rPr>
              <a:t>о Земле, которые используются для </a:t>
            </a:r>
            <a:r>
              <a:rPr lang="ru-RU" dirty="0" smtClean="0">
                <a:latin typeface="Georgia" pitchFamily="18" charset="0"/>
                <a:hlinkClick r:id="rId2" tooltip="Прогноз погоды"/>
              </a:rPr>
              <a:t>прогноза погоды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У спутников на </a:t>
            </a:r>
            <a:r>
              <a:rPr lang="ru-RU" dirty="0" smtClean="0">
                <a:latin typeface="Georgia" pitchFamily="18" charset="0"/>
              </a:rPr>
              <a:t>борту приборы, с помощью которых наблюдают </a:t>
            </a:r>
            <a:r>
              <a:rPr lang="ru-RU" dirty="0" smtClean="0">
                <a:latin typeface="Georgia" pitchFamily="18" charset="0"/>
              </a:rPr>
              <a:t>за </a:t>
            </a:r>
            <a:r>
              <a:rPr lang="ru-RU" dirty="0" smtClean="0">
                <a:latin typeface="Georgia" pitchFamily="18" charset="0"/>
              </a:rPr>
              <a:t>температурой поверхности </a:t>
            </a:r>
            <a:r>
              <a:rPr lang="ru-RU" dirty="0" smtClean="0">
                <a:latin typeface="Georgia" pitchFamily="18" charset="0"/>
              </a:rPr>
              <a:t>Земли, за  </a:t>
            </a:r>
            <a:r>
              <a:rPr lang="ru-RU" dirty="0" smtClean="0">
                <a:latin typeface="Georgia" pitchFamily="18" charset="0"/>
              </a:rPr>
              <a:t>облачным, снеговым и ледовым покровом. 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thumb/d/d0/GOES_8_Spac0255.jpg/250px-GOES_8_Spac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5136222" cy="332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2880320" cy="54006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Давайте посмотрим в ночное небо! Там столько красивых звезд</a:t>
            </a:r>
            <a:r>
              <a:rPr lang="en-US" sz="2400" dirty="0" smtClean="0">
                <a:latin typeface="Georgia" pitchFamily="18" charset="0"/>
              </a:rPr>
              <a:t>!</a:t>
            </a:r>
            <a:r>
              <a:rPr lang="ru-RU" sz="2400" dirty="0" smtClean="0">
                <a:latin typeface="Georgia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http://static.tuttogratis.it/community/gallery/520X0/48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385638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  <a:endParaRPr lang="ru-RU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Благодаря искусственным спутникам мы смотрим </a:t>
            </a:r>
            <a:r>
              <a:rPr lang="ru-RU" sz="5400" dirty="0" smtClean="0">
                <a:latin typeface="Georgia" pitchFamily="18" charset="0"/>
              </a:rPr>
              <a:t>телевизор и </a:t>
            </a:r>
            <a:r>
              <a:rPr lang="ru-RU" sz="5400" dirty="0" smtClean="0">
                <a:latin typeface="Georgia" pitchFamily="18" charset="0"/>
              </a:rPr>
              <a:t>разговариваем </a:t>
            </a:r>
            <a:r>
              <a:rPr lang="ru-RU" sz="5400" dirty="0" smtClean="0">
                <a:latin typeface="Georgia" pitchFamily="18" charset="0"/>
              </a:rPr>
              <a:t>по телефону. 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060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Необъятен, и до конца не изведан космос. И кто знает, может быть, кто-нибудь из вас, когда вырастет, станет его </a:t>
            </a:r>
            <a:r>
              <a:rPr lang="ru-RU" sz="5400" dirty="0" smtClean="0">
                <a:latin typeface="Georgia" pitchFamily="18" charset="0"/>
              </a:rPr>
              <a:t>новым покорителем</a:t>
            </a:r>
            <a:r>
              <a:rPr lang="ru-RU" sz="54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632848" cy="5606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Я хотел бы слетать на луну,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В неразгаданный мир окунуться.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 подобно красивому сну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 самой яркой звезде прикоснуться.</a:t>
            </a: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Долететь до далёких орбит,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Неизвестных всем нам измерений,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Где загадочный космос хранит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Много тайн необъятной </a:t>
            </a:r>
            <a:r>
              <a:rPr lang="ru-RU" sz="3600" dirty="0" smtClean="0">
                <a:latin typeface="Georgia" pitchFamily="18" charset="0"/>
              </a:rPr>
              <a:t>вселенной…</a:t>
            </a:r>
            <a:endParaRPr lang="ru-RU" sz="36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7"/>
            <a:ext cx="8229600" cy="2232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Georgia" pitchFamily="18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Georgia" pitchFamily="18" charset="0"/>
              </a:rPr>
              <a:t>Спасибо за внимание.</a:t>
            </a:r>
            <a:endParaRPr lang="ru-RU" sz="60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 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– телескопы, с помощью которых наблюдали за планетами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taxydromos.gr/data/news/1398867773325295442.jpg"/>
          <p:cNvPicPr/>
          <p:nvPr/>
        </p:nvPicPr>
        <p:blipFill>
          <a:blip r:embed="rId3" cstate="print"/>
          <a:srcRect r="53501"/>
          <a:stretch>
            <a:fillRect/>
          </a:stretch>
        </p:blipFill>
        <p:spPr bwMode="auto">
          <a:xfrm flipH="1">
            <a:off x="4355975" y="836712"/>
            <a:ext cx="3973413" cy="512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3600400" cy="55340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Небо над нашей головой усыпано множеством звезд. Они похожи на маленькие сверкающие точки и расположены далеко от Земли. На самом деле звезды очень большие.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194928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1"/>
            <a:ext cx="2880320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Но люди хотели знать, есть ли жизнь на других планетах. </a:t>
            </a:r>
            <a:r>
              <a:rPr lang="ru-RU" dirty="0" smtClean="0">
                <a:latin typeface="Georgia" pitchFamily="18" charset="0"/>
              </a:rPr>
              <a:t>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чтобы это </a:t>
            </a:r>
            <a:r>
              <a:rPr lang="ru-RU" dirty="0" smtClean="0">
                <a:latin typeface="Georgia" pitchFamily="18" charset="0"/>
              </a:rPr>
              <a:t>узнать, </a:t>
            </a:r>
            <a:r>
              <a:rPr lang="ru-RU" dirty="0" smtClean="0">
                <a:latin typeface="Georgia" pitchFamily="18" charset="0"/>
              </a:rPr>
              <a:t>надо обязательно долететь до них. И вот ученые изобрели первый космический корабль - спутник, установили на нем приборы и запустили в космическое пространство.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6386" name="Picture 2" descr="http://77rus.smugmug.com/Military/Memorial-Museum-of/13/799072211_ybpHi-L.jpg"/>
          <p:cNvPicPr>
            <a:picLocks noChangeAspect="1" noChangeArrowheads="1"/>
          </p:cNvPicPr>
          <p:nvPr/>
        </p:nvPicPr>
        <p:blipFill>
          <a:blip r:embed="rId2" cstate="print"/>
          <a:srcRect l="13768" r="17393" b="4918"/>
          <a:stretch>
            <a:fillRect/>
          </a:stretch>
        </p:blipFill>
        <p:spPr bwMode="auto">
          <a:xfrm>
            <a:off x="3995936" y="1196752"/>
            <a:ext cx="452996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3240360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На борту первого спутника были две собаки – Белка и Стрелка. Они первыми покорили космос и  удачно вернулись на Землю.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3928" y="1412776"/>
            <a:ext cx="445308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3960440" cy="55340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12 апреля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1961 года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советский космонавт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Юрий Алексеевич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Гагарин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впервые в мире совершил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виток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вокруг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http://isicad.ru/uploads/img/7955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908720"/>
            <a:ext cx="374441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3168352" cy="510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Свой первый полет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Ю.А. Гагарин совершил на космическом корабле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«Восток- 1»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images.fineartamerica.com/images-medium-large/launch-of-vostok-1-spacecraft-ria-novosti.jpg"/>
          <p:cNvPicPr>
            <a:picLocks noChangeAspect="1" noChangeArrowheads="1"/>
          </p:cNvPicPr>
          <p:nvPr/>
        </p:nvPicPr>
        <p:blipFill>
          <a:blip r:embed="rId2" cstate="print"/>
          <a:srcRect l="27159" r="26642"/>
          <a:stretch>
            <a:fillRect/>
          </a:stretch>
        </p:blipFill>
        <p:spPr bwMode="auto">
          <a:xfrm>
            <a:off x="4644008" y="620688"/>
            <a:ext cx="3369134" cy="550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3096344" cy="56060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Из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космического пространства Юрий Гагарин увидел нашу планету – Земля, она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была круглая и показалась ему очень маленькой.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http://www.oboiruneta.ru/images/stories/dg_originals/4317AE587EE3-17.jpg"/>
          <p:cNvPicPr/>
          <p:nvPr/>
        </p:nvPicPr>
        <p:blipFill>
          <a:blip r:embed="rId2" cstate="print"/>
          <a:srcRect l="19666" r="18619"/>
          <a:stretch>
            <a:fillRect/>
          </a:stretch>
        </p:blipFill>
        <p:spPr bwMode="auto">
          <a:xfrm>
            <a:off x="4283968" y="980728"/>
            <a:ext cx="439405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452</Words>
  <Application>Microsoft Office PowerPoint</Application>
  <PresentationFormat>Экран (4:3)</PresentationFormat>
  <Paragraphs>38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ДЕТЯМ   О КОСМОСЕ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user</cp:lastModifiedBy>
  <cp:revision>25</cp:revision>
  <dcterms:created xsi:type="dcterms:W3CDTF">2013-02-26T18:13:19Z</dcterms:created>
  <dcterms:modified xsi:type="dcterms:W3CDTF">2016-04-02T15:34:04Z</dcterms:modified>
</cp:coreProperties>
</file>