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57" r:id="rId3"/>
    <p:sldId id="256" r:id="rId4"/>
    <p:sldId id="258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5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000250" y="0"/>
            <a:ext cx="4857750" cy="9144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2571750" y="4572000"/>
            <a:ext cx="9144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2525151" y="711200"/>
            <a:ext cx="3829050" cy="3824224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2515831" y="4719820"/>
            <a:ext cx="3836084" cy="1468331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4403418" y="8743928"/>
            <a:ext cx="1501848" cy="302536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114551" y="8743928"/>
            <a:ext cx="2195792" cy="3048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910663" y="8741664"/>
            <a:ext cx="441252" cy="3048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14900" y="366609"/>
            <a:ext cx="1143000" cy="7802033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92"/>
            <a:ext cx="45148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182112" y="8743928"/>
            <a:ext cx="1501848" cy="302536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8741664"/>
            <a:ext cx="2743200" cy="3048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90872" y="8737600"/>
            <a:ext cx="441252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762451"/>
            <a:ext cx="4691616" cy="1816100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540002"/>
            <a:ext cx="4691616" cy="99134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43179" y="8742413"/>
            <a:ext cx="1501848" cy="302536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01519" y="8742413"/>
            <a:ext cx="2171700" cy="3048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050464" y="8740149"/>
            <a:ext cx="441252" cy="3048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34106" y="2133602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134106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134106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4423410" cy="156464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996556"/>
            <a:ext cx="4423410" cy="803349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5429250" cy="58290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448478" y="1339560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447531" y="1331757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1824" y="1524000"/>
            <a:ext cx="2571750" cy="27432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1824" y="4378179"/>
            <a:ext cx="2571750" cy="256032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497762" y="1388003"/>
            <a:ext cx="3154680" cy="560832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6115050" y="0"/>
            <a:ext cx="742950" cy="9144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1524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342900" y="2145888"/>
            <a:ext cx="5429250" cy="64617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3184452" y="8743928"/>
            <a:ext cx="1501848" cy="302536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42900" y="8743928"/>
            <a:ext cx="2743200" cy="3048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8586" y="8741664"/>
            <a:ext cx="441252" cy="3048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C:\Users\Администратор\Picture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96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463665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С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96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Pictures\hello_html_m1696d9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96" cy="4429140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Pictures\s1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62"/>
            <a:ext cx="6429396" cy="4643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Изящная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3</cp:revision>
  <dcterms:created xsi:type="dcterms:W3CDTF">2020-10-19T04:18:40Z</dcterms:created>
  <dcterms:modified xsi:type="dcterms:W3CDTF">2020-10-19T04:40:09Z</dcterms:modified>
</cp:coreProperties>
</file>