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Pictures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Pictures\2-игра-д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Picture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Pictures\k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Pictures\k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Pictures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</cp:revision>
  <dcterms:created xsi:type="dcterms:W3CDTF">2020-06-29T02:48:04Z</dcterms:created>
  <dcterms:modified xsi:type="dcterms:W3CDTF">2020-06-29T02:53:41Z</dcterms:modified>
</cp:coreProperties>
</file>