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66" r:id="rId4"/>
    <p:sldId id="257" r:id="rId5"/>
    <p:sldId id="258" r:id="rId6"/>
    <p:sldId id="260" r:id="rId7"/>
    <p:sldId id="261" r:id="rId8"/>
    <p:sldId id="262" r:id="rId9"/>
    <p:sldId id="263" r:id="rId10"/>
    <p:sldId id="267" r:id="rId11"/>
    <p:sldId id="268" r:id="rId12"/>
    <p:sldId id="269" r:id="rId13"/>
    <p:sldId id="270" r:id="rId14"/>
    <p:sldId id="264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DEC2E-3EC9-4105-90A9-44288DCDCB3B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D22C9-348B-4B40-930B-3585203B6E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50238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DEC2E-3EC9-4105-90A9-44288DCDCB3B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D22C9-348B-4B40-930B-3585203B6E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66117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DEC2E-3EC9-4105-90A9-44288DCDCB3B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D22C9-348B-4B40-930B-3585203B6E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825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DEC2E-3EC9-4105-90A9-44288DCDCB3B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D22C9-348B-4B40-930B-3585203B6E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8005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DEC2E-3EC9-4105-90A9-44288DCDCB3B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D22C9-348B-4B40-930B-3585203B6E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38622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DEC2E-3EC9-4105-90A9-44288DCDCB3B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D22C9-348B-4B40-930B-3585203B6E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4096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DEC2E-3EC9-4105-90A9-44288DCDCB3B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D22C9-348B-4B40-930B-3585203B6E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5498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DEC2E-3EC9-4105-90A9-44288DCDCB3B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D22C9-348B-4B40-930B-3585203B6E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02823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DEC2E-3EC9-4105-90A9-44288DCDCB3B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D22C9-348B-4B40-930B-3585203B6E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9342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DEC2E-3EC9-4105-90A9-44288DCDCB3B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D22C9-348B-4B40-930B-3585203B6E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69738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DEC2E-3EC9-4105-90A9-44288DCDCB3B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D22C9-348B-4B40-930B-3585203B6E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78496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DEC2E-3EC9-4105-90A9-44288DCDCB3B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D22C9-348B-4B40-930B-3585203B6E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49905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nsportal.ru/shkola/korrektsionnaya-pedagogika/library/2016/02/20/metodicheskie-rekomendatsii-didakticheskie-igry" TargetMode="External"/><Relationship Id="rId2" Type="http://schemas.openxmlformats.org/officeDocument/2006/relationships/hyperlink" Target="https://www.maam.ru/detskijsad/-didakticheskie-igry-dlja-razvitija-myslitelnyh-operacii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kolocolchik.ru/additionalinfo/parents/sovlogopeda/?ELEMENT_ID=1422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работы с детьми ЗПР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4767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Коррекция нарушений моторного развития, особенно нарушений ручной и артикуляционной моторики</a:t>
            </a:r>
            <a:b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Пальчиковая гимнастика (театр на руке, теневой театр, игры с пальцами).</a:t>
            </a:r>
          </a:p>
          <a:p>
            <a:pPr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различных приспособлений (массажные мячики, валики, “ёжики”, “скалочки”, семена).</a:t>
            </a:r>
          </a:p>
          <a:p>
            <a:pPr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Игры с мелкими предметами (косточки, бусы, камешки, пуговицы, скрепки, спички, мелкие игрушки).</a:t>
            </a:r>
          </a:p>
          <a:p>
            <a:pPr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Завязывание бантиков, шнуровка, застёгивание пуговиц, замков.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7161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Коррекция нарушений звукопроизношения, искажений звуковой структуры слова</a:t>
            </a:r>
            <a:b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54006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Учитывая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симптоматики и механизмов нарушений звукопроизношения у дошкольников с ЗПР, можно выделить следующие этапы коррекционной работы:</a:t>
            </a:r>
          </a:p>
          <a:p>
            <a:pPr marL="0" indent="0" algn="just">
              <a:buNone/>
            </a:pP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        Предварительный этап.</a:t>
            </a:r>
          </a:p>
          <a:p>
            <a:pPr marL="0" indent="0" algn="just">
              <a:buNone/>
            </a:pP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подготовить слуховую и зрительную систему к последующей работе над звуками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      Этап постановки звука.</a:t>
            </a:r>
          </a:p>
          <a:p>
            <a:pPr marL="0" indent="0" algn="just">
              <a:buNone/>
            </a:pP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формирование навыка правильного произношения изолированного звука, закрепление слухового и кинестетического образа звука, зрительное восприятие артикуляции.</a:t>
            </a:r>
          </a:p>
          <a:p>
            <a:pPr marL="0" indent="0" algn="just">
              <a:buNone/>
            </a:pP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     Этап автоматизации звука.</a:t>
            </a:r>
          </a:p>
          <a:p>
            <a:pPr marL="0" indent="0" algn="just">
              <a:buNone/>
            </a:pP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закрепление условно-рефлекторных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речедвигательных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связей на различном речевом материале.</a:t>
            </a:r>
          </a:p>
          <a:p>
            <a:pPr marL="0" indent="0" algn="just">
              <a:buNone/>
            </a:pP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IV.     Этап дифференциации звуков речи.</a:t>
            </a:r>
          </a:p>
          <a:p>
            <a:pPr marL="0" indent="0" algn="just">
              <a:buNone/>
            </a:pP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развитие слуховой дифференциации, закрепление произносительной дифференциации, формирование фонематического анализа и синтеза.</a:t>
            </a:r>
          </a:p>
          <a:p>
            <a:pPr marL="0" indent="0" algn="just">
              <a:buNone/>
            </a:pPr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841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Приемы и методы, которые используются при коррекции звукопроизношения у дошкольников с ЗПР, традиционные. Однако, существует специфика логопедической работы с детьми с ЗПР. Она обусловлена, с одной стороны, характером нарушения ЦНС, психопатологическими особенностями ребенка с ЗПР, прежде всего снижением уровня аналитики синтетической деятельности, с другой -особенностями речевого развития и структурой речевого дефекта.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4632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Развитие лексики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Угадай кто так делает</a:t>
            </a:r>
          </a:p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Чудесный мешочек</a:t>
            </a:r>
          </a:p>
          <a:p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678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https://www.maam.ru/detskijsad/-didakticheskie-igry-dlja-razvitija-myslitelnyh-operacii.html</a:t>
            </a:r>
            <a:endParaRPr lang="ru-RU" dirty="0" smtClean="0"/>
          </a:p>
          <a:p>
            <a:r>
              <a:rPr lang="en-US" dirty="0" smtClean="0">
                <a:hlinkClick r:id="rId3"/>
              </a:rPr>
              <a:t>https://nsportal.ru/shkola/korrektsionnaya-pedagogika/library/2016/02/20/metodicheskie-rekomendatsii-didakticheskie-igry</a:t>
            </a:r>
            <a:endParaRPr lang="ru-RU" dirty="0" smtClean="0"/>
          </a:p>
          <a:p>
            <a:r>
              <a:rPr lang="en-US" dirty="0" smtClean="0">
                <a:hlinkClick r:id="rId4"/>
              </a:rPr>
              <a:t>http://www.kolocolchik.ru/additionalinfo/parents/sovlogopeda/?ELEMENT_ID=1422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9093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«задержка психического развития» (ЗПР) (по Н.М. Назарову)</a:t>
            </a:r>
            <a:endParaRPr lang="ru-RU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применяется по отношению к детям, имеющим функциональную недостаточность, либо минимальные органические повреждения ЦНС, либо нарушенное функционирование вследствие педагогической запущенности.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080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Характерные особенности ЗПР –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незрелость эмоционально-волевой сферы, недоразвитие когнитивной сферы, нарушения основных психических функций и процессов. Однако, в отличие от умственной отсталости, нарушения эти в большинстве случаев подлежат коррекции либо компенсации.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3749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 речи у детей с задержкой психического развития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pedlib.ru/books1/4/0275/image2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1556792"/>
            <a:ext cx="7344816" cy="486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2069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детей с ЗПР с учетом их речевых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нарушений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(по Е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В. Мальцевой)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Autofit/>
          </a:bodyPr>
          <a:lstStyle/>
          <a:p>
            <a:pPr algn="just"/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Первая группа.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с изолированным дефектом, проявляющемся в неправильном произношении одной группы звуков. Нарушения связаны с аномалией строения артикуляционного аппарата, недоразвитием речевой моторики.</a:t>
            </a:r>
          </a:p>
          <a:p>
            <a:pPr algn="just"/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Вторая группа.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с фонетико-фонематическими нарушениями. Дефекты звукопроизношения охватывают 2-3 фонетические группы и проявляются в основном в заменах фонетически близких звуков. Наблюдаются нарушения слуховой дифференциации звуков и фонематического анализа</a:t>
            </a:r>
          </a:p>
          <a:p>
            <a:pPr algn="just"/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Третья группа.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с системным недоразвитием всех сторон речи (ОНР). Кроме фонетико-фонематических нарушений наблюдаются существенные нарушения в развитии лексико-грамматической стороны речи: ограниченность и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недифференцированность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словарного запаса, примитивная синтаксическая структура предложений,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аграмматизм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598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логопедической работы с детьми с ЗПР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мыслительных операций анализа, синтеза, сравнения, обобщения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зрительного восприятия, анализа, зрительной памяти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Коррекция нарушений моторного развития, особенно нарушений ручной и артикуляционной моторики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Коррекция нарушений звукопроизношения, искажений звуковой структуры слова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920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лексики (обогащение словаря, уточнение значений слова, формирование лексической системности, структуры значения слова, закрепление связей между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словами)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морфологической и синтаксической системы языка</a:t>
            </a:r>
          </a:p>
          <a:p>
            <a:pPr algn="just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фонематического анализа, синтеза, представлений</a:t>
            </a:r>
          </a:p>
          <a:p>
            <a:pPr algn="just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структуры предложений</a:t>
            </a:r>
          </a:p>
          <a:p>
            <a:pPr algn="just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коммуникативной, познавательной и регулирующей функции речи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4157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Формирование мыслительных операций «анализа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«синтеза», «сравнения», «обобщения».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«Пирамидки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«Разные картинки»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с использованием образцов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нарисовал художник»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(описание предметов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Узнай предмет по описанию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«Четвёртый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лишний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Подбери предметы по цвету, форме, величине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.» и т.д.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705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зрительного восприятия, анализа, зрительной памяти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«Что изменилось?»</a:t>
            </a:r>
          </a:p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«Найди ошибку»</a:t>
            </a:r>
          </a:p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«Найди отличия»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8164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</TotalTime>
  <Words>513</Words>
  <Application>Microsoft Office PowerPoint</Application>
  <PresentationFormat>Экран (4:3)</PresentationFormat>
  <Paragraphs>53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Основные направления работы с детьми ЗПР</vt:lpstr>
      <vt:lpstr>Понятие «задержка психического развития» (ЗПР) (по Н.М. Назарову)</vt:lpstr>
      <vt:lpstr>Характерные особенности ЗПР –</vt:lpstr>
      <vt:lpstr>Нарушения речи у детей с задержкой психического развития</vt:lpstr>
      <vt:lpstr>Классификация детей с ЗПР с учетом их речевых нарушений (по Е. В. Мальцевой) </vt:lpstr>
      <vt:lpstr>Основные направления логопедической работы с детьми с ЗПР</vt:lpstr>
      <vt:lpstr>Слайд 7</vt:lpstr>
      <vt:lpstr>1. Формирование мыслительных операций «анализа», «синтеза», «сравнения», «обобщения».</vt:lpstr>
      <vt:lpstr>2. Развитие зрительного восприятия, анализа, зрительной памяти </vt:lpstr>
      <vt:lpstr>3. Коррекция нарушений моторного развития, особенно нарушений ручной и артикуляционной моторики </vt:lpstr>
      <vt:lpstr>4. Коррекция нарушений звукопроизношения, искажений звуковой структуры слова </vt:lpstr>
      <vt:lpstr>Слайд 12</vt:lpstr>
      <vt:lpstr>5. Развитие лексики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направления работы с детьми ЗПР</dc:title>
  <dc:creator>User</dc:creator>
  <cp:lastModifiedBy>XTreme.ws</cp:lastModifiedBy>
  <cp:revision>9</cp:revision>
  <dcterms:created xsi:type="dcterms:W3CDTF">2021-02-04T07:18:10Z</dcterms:created>
  <dcterms:modified xsi:type="dcterms:W3CDTF">2021-02-16T04:47:34Z</dcterms:modified>
</cp:coreProperties>
</file>