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игры инстаграмм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игры инстаграмм\Безымяs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игры инстаграмм\Безымg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игры инстаграмм\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</cp:revision>
  <dcterms:created xsi:type="dcterms:W3CDTF">2021-01-11T03:44:56Z</dcterms:created>
  <dcterms:modified xsi:type="dcterms:W3CDTF">2021-01-11T03:47:39Z</dcterms:modified>
</cp:coreProperties>
</file>